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comments/comment2.xml" ContentType="application/vnd.openxmlformats-officedocument.presentationml.comment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00" r:id="rId1"/>
  </p:sldMasterIdLst>
  <p:notesMasterIdLst>
    <p:notesMasterId r:id="rId20"/>
  </p:notesMasterIdLst>
  <p:sldIdLst>
    <p:sldId id="267" r:id="rId2"/>
    <p:sldId id="274" r:id="rId3"/>
    <p:sldId id="268" r:id="rId4"/>
    <p:sldId id="256" r:id="rId5"/>
    <p:sldId id="284" r:id="rId6"/>
    <p:sldId id="289" r:id="rId7"/>
    <p:sldId id="281" r:id="rId8"/>
    <p:sldId id="280" r:id="rId9"/>
    <p:sldId id="277" r:id="rId10"/>
    <p:sldId id="278" r:id="rId11"/>
    <p:sldId id="266" r:id="rId12"/>
    <p:sldId id="262" r:id="rId13"/>
    <p:sldId id="282" r:id="rId14"/>
    <p:sldId id="276" r:id="rId15"/>
    <p:sldId id="272" r:id="rId16"/>
    <p:sldId id="279" r:id="rId17"/>
    <p:sldId id="258" r:id="rId18"/>
    <p:sldId id="287" r:id="rId19"/>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ony" initials="s" lastIdx="7" clrIdx="0">
    <p:extLst>
      <p:ext uri="{19B8F6BF-5375-455C-9EA6-DF929625EA0E}">
        <p15:presenceInfo xmlns:p15="http://schemas.microsoft.com/office/powerpoint/2012/main" userId="son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EF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720" y="7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8-03-16T16:06:21.862" idx="7">
    <p:pos x="10" y="10"/>
    <p:text>El Aurora Art Museum tiene 6 plantas. En la primera planta, tiene una sala de conferencias y una tienda de recuerdos. En la segunda planta, se encuentra el área de exhibición de cerámica donde podremos ver varios tipos de cerámicas. En la tercera planta, está la sala de exposiciones de porcelana. En la cuarta planta: una exposición de esculturas de animales de pre-Qin y Han. Por último, en la quinta planta, hay una exposición de imágenes de Buda.</p:text>
    <p:extLst mod="1">
      <p:ext uri="{C676402C-5697-4E1C-873F-D02D1690AC5C}">
        <p15:threadingInfo xmlns:p15="http://schemas.microsoft.com/office/powerpoint/2012/main" timeZoneBias="-6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8-03-16T15:11:53.036" idx="3">
    <p:pos x="10" y="10"/>
    <p:text/>
    <p:extLst>
      <p:ext uri="{C676402C-5697-4E1C-873F-D02D1690AC5C}">
        <p15:threadingInfo xmlns:p15="http://schemas.microsoft.com/office/powerpoint/2012/main" timeZoneBias="-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22E9AC-E5FC-4836-BEC3-543251107D0B}" type="datetimeFigureOut">
              <a:rPr lang="zh-CN" altLang="en-US" smtClean="0"/>
              <a:t>2018/3/18</a:t>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3349E4-C05F-46A4-A23A-FDEDF61AA30B}" type="slidenum">
              <a:rPr lang="zh-CN" altLang="en-US" smtClean="0"/>
              <a:t>‹Nº›</a:t>
            </a:fld>
            <a:endParaRPr lang="zh-CN" altLang="en-US"/>
          </a:p>
        </p:txBody>
      </p:sp>
    </p:spTree>
    <p:extLst>
      <p:ext uri="{BB962C8B-B14F-4D97-AF65-F5344CB8AC3E}">
        <p14:creationId xmlns:p14="http://schemas.microsoft.com/office/powerpoint/2010/main" val="21366582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D3349E4-C05F-46A4-A23A-FDEDF61AA30B}" type="slidenum">
              <a:rPr lang="zh-CN" altLang="en-US" smtClean="0"/>
              <a:t>7</a:t>
            </a:fld>
            <a:endParaRPr lang="zh-CN" altLang="en-US"/>
          </a:p>
        </p:txBody>
      </p:sp>
    </p:spTree>
    <p:extLst>
      <p:ext uri="{BB962C8B-B14F-4D97-AF65-F5344CB8AC3E}">
        <p14:creationId xmlns:p14="http://schemas.microsoft.com/office/powerpoint/2010/main" val="27238230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D3349E4-C05F-46A4-A23A-FDEDF61AA30B}" type="slidenum">
              <a:rPr lang="zh-CN" altLang="en-US" smtClean="0"/>
              <a:t>11</a:t>
            </a:fld>
            <a:endParaRPr lang="zh-CN" altLang="en-US"/>
          </a:p>
        </p:txBody>
      </p:sp>
    </p:spTree>
    <p:extLst>
      <p:ext uri="{BB962C8B-B14F-4D97-AF65-F5344CB8AC3E}">
        <p14:creationId xmlns:p14="http://schemas.microsoft.com/office/powerpoint/2010/main" val="20367716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9C7B1C2-2604-452B-8E03-58D53B2443B7}"/>
              </a:ext>
            </a:extLst>
          </p:cNvPr>
          <p:cNvSpPr>
            <a:spLocks noGrp="1"/>
          </p:cNvSpPr>
          <p:nvPr>
            <p:ph type="ctrTitle"/>
          </p:nvPr>
        </p:nvSpPr>
        <p:spPr>
          <a:xfrm>
            <a:off x="1143000" y="1122363"/>
            <a:ext cx="6858000" cy="23876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1C65D916-3844-4A62-A035-B88B2FC0BA81}"/>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4334052-DE06-419A-8B50-BEE79482A858}"/>
              </a:ext>
            </a:extLst>
          </p:cNvPr>
          <p:cNvSpPr>
            <a:spLocks noGrp="1"/>
          </p:cNvSpPr>
          <p:nvPr>
            <p:ph type="dt" sz="half" idx="10"/>
          </p:nvPr>
        </p:nvSpPr>
        <p:spPr/>
        <p:txBody>
          <a:bodyPr/>
          <a:lstStyle/>
          <a:p>
            <a:fld id="{530820CF-B880-4189-942D-D702A7CBA730}" type="datetimeFigureOut">
              <a:rPr lang="zh-CN" altLang="en-US" smtClean="0"/>
              <a:t>2018/3/18</a:t>
            </a:fld>
            <a:endParaRPr lang="zh-CN" altLang="en-US"/>
          </a:p>
        </p:txBody>
      </p:sp>
      <p:sp>
        <p:nvSpPr>
          <p:cNvPr id="5" name="页脚占位符 4">
            <a:extLst>
              <a:ext uri="{FF2B5EF4-FFF2-40B4-BE49-F238E27FC236}">
                <a16:creationId xmlns:a16="http://schemas.microsoft.com/office/drawing/2014/main" id="{77CC6F2A-55C8-4B51-A9A5-EF3872D5655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CBCBD50-5AED-40A8-BB80-0469CEB29EEA}"/>
              </a:ext>
            </a:extLst>
          </p:cNvPr>
          <p:cNvSpPr>
            <a:spLocks noGrp="1"/>
          </p:cNvSpPr>
          <p:nvPr>
            <p:ph type="sldNum" sz="quarter" idx="12"/>
          </p:nvPr>
        </p:nvSpPr>
        <p:spPr/>
        <p:txBody>
          <a:bodyPr/>
          <a:lstStyle/>
          <a:p>
            <a:fld id="{0C913308-F349-4B6D-A68A-DD1791B4A57B}" type="slidenum">
              <a:rPr lang="zh-CN" altLang="en-US" smtClean="0"/>
              <a:t>‹Nº›</a:t>
            </a:fld>
            <a:endParaRPr lang="zh-CN" altLang="en-US"/>
          </a:p>
        </p:txBody>
      </p:sp>
    </p:spTree>
    <p:extLst>
      <p:ext uri="{BB962C8B-B14F-4D97-AF65-F5344CB8AC3E}">
        <p14:creationId xmlns:p14="http://schemas.microsoft.com/office/powerpoint/2010/main" val="25574288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D3EDCE5-91A4-4E3C-9EC1-B9BC26D1EFC6}"/>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EF58751-259D-46FA-99A0-79F904325DE0}"/>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3BCD51-A789-42AA-A2E8-0E5620BE8C02}"/>
              </a:ext>
            </a:extLst>
          </p:cNvPr>
          <p:cNvSpPr>
            <a:spLocks noGrp="1"/>
          </p:cNvSpPr>
          <p:nvPr>
            <p:ph type="dt" sz="half" idx="10"/>
          </p:nvPr>
        </p:nvSpPr>
        <p:spPr/>
        <p:txBody>
          <a:bodyPr/>
          <a:lstStyle/>
          <a:p>
            <a:fld id="{530820CF-B880-4189-942D-D702A7CBA730}" type="datetimeFigureOut">
              <a:rPr lang="zh-CN" altLang="en-US" smtClean="0"/>
              <a:t>2018/3/18</a:t>
            </a:fld>
            <a:endParaRPr lang="zh-CN" altLang="en-US"/>
          </a:p>
        </p:txBody>
      </p:sp>
      <p:sp>
        <p:nvSpPr>
          <p:cNvPr id="5" name="页脚占位符 4">
            <a:extLst>
              <a:ext uri="{FF2B5EF4-FFF2-40B4-BE49-F238E27FC236}">
                <a16:creationId xmlns:a16="http://schemas.microsoft.com/office/drawing/2014/main" id="{17116F75-DB4B-47A1-A32E-75D8F168F38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25C71AF-3C78-418A-BFDD-F38DA336579D}"/>
              </a:ext>
            </a:extLst>
          </p:cNvPr>
          <p:cNvSpPr>
            <a:spLocks noGrp="1"/>
          </p:cNvSpPr>
          <p:nvPr>
            <p:ph type="sldNum" sz="quarter" idx="12"/>
          </p:nvPr>
        </p:nvSpPr>
        <p:spPr/>
        <p:txBody>
          <a:bodyPr/>
          <a:lstStyle/>
          <a:p>
            <a:fld id="{0C913308-F349-4B6D-A68A-DD1791B4A57B}" type="slidenum">
              <a:rPr lang="zh-CN" altLang="en-US" smtClean="0"/>
              <a:t>‹Nº›</a:t>
            </a:fld>
            <a:endParaRPr lang="zh-CN" altLang="en-US"/>
          </a:p>
        </p:txBody>
      </p:sp>
    </p:spTree>
    <p:extLst>
      <p:ext uri="{BB962C8B-B14F-4D97-AF65-F5344CB8AC3E}">
        <p14:creationId xmlns:p14="http://schemas.microsoft.com/office/powerpoint/2010/main" val="17960601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1768ED5-14F3-431F-B6F4-A29E2CC12586}"/>
              </a:ext>
            </a:extLst>
          </p:cNvPr>
          <p:cNvSpPr>
            <a:spLocks noGrp="1"/>
          </p:cNvSpPr>
          <p:nvPr>
            <p:ph type="title" orient="vert"/>
          </p:nvPr>
        </p:nvSpPr>
        <p:spPr>
          <a:xfrm>
            <a:off x="6543675" y="365125"/>
            <a:ext cx="1971675"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492A090-B0FB-4696-AE09-5211CE62308E}"/>
              </a:ext>
            </a:extLst>
          </p:cNvPr>
          <p:cNvSpPr>
            <a:spLocks noGrp="1"/>
          </p:cNvSpPr>
          <p:nvPr>
            <p:ph type="body" orient="vert" idx="1"/>
          </p:nvPr>
        </p:nvSpPr>
        <p:spPr>
          <a:xfrm>
            <a:off x="628650" y="365125"/>
            <a:ext cx="5800725"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0C87F45-6199-427D-9D5D-BAAF1705EC17}"/>
              </a:ext>
            </a:extLst>
          </p:cNvPr>
          <p:cNvSpPr>
            <a:spLocks noGrp="1"/>
          </p:cNvSpPr>
          <p:nvPr>
            <p:ph type="dt" sz="half" idx="10"/>
          </p:nvPr>
        </p:nvSpPr>
        <p:spPr/>
        <p:txBody>
          <a:bodyPr/>
          <a:lstStyle/>
          <a:p>
            <a:fld id="{530820CF-B880-4189-942D-D702A7CBA730}" type="datetimeFigureOut">
              <a:rPr lang="zh-CN" altLang="en-US" smtClean="0"/>
              <a:t>2018/3/18</a:t>
            </a:fld>
            <a:endParaRPr lang="zh-CN" altLang="en-US"/>
          </a:p>
        </p:txBody>
      </p:sp>
      <p:sp>
        <p:nvSpPr>
          <p:cNvPr id="5" name="页脚占位符 4">
            <a:extLst>
              <a:ext uri="{FF2B5EF4-FFF2-40B4-BE49-F238E27FC236}">
                <a16:creationId xmlns:a16="http://schemas.microsoft.com/office/drawing/2014/main" id="{7E24462A-FD16-4703-B204-4721FEC0260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04EF2A2-DCE8-45FB-BD26-D0634809F564}"/>
              </a:ext>
            </a:extLst>
          </p:cNvPr>
          <p:cNvSpPr>
            <a:spLocks noGrp="1"/>
          </p:cNvSpPr>
          <p:nvPr>
            <p:ph type="sldNum" sz="quarter" idx="12"/>
          </p:nvPr>
        </p:nvSpPr>
        <p:spPr/>
        <p:txBody>
          <a:bodyPr/>
          <a:lstStyle/>
          <a:p>
            <a:fld id="{0C913308-F349-4B6D-A68A-DD1791B4A57B}" type="slidenum">
              <a:rPr lang="zh-CN" altLang="en-US" smtClean="0"/>
              <a:t>‹Nº›</a:t>
            </a:fld>
            <a:endParaRPr lang="zh-CN" altLang="en-US"/>
          </a:p>
        </p:txBody>
      </p:sp>
    </p:spTree>
    <p:extLst>
      <p:ext uri="{BB962C8B-B14F-4D97-AF65-F5344CB8AC3E}">
        <p14:creationId xmlns:p14="http://schemas.microsoft.com/office/powerpoint/2010/main" val="10192126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27DBB7-E01B-4504-A74E-2BBDDC12573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E15959E-A31D-4070-AAC8-EED4C1558969}"/>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7A86C7B-EE78-410D-960B-D65896BDE008}"/>
              </a:ext>
            </a:extLst>
          </p:cNvPr>
          <p:cNvSpPr>
            <a:spLocks noGrp="1"/>
          </p:cNvSpPr>
          <p:nvPr>
            <p:ph type="dt" sz="half" idx="10"/>
          </p:nvPr>
        </p:nvSpPr>
        <p:spPr/>
        <p:txBody>
          <a:bodyPr/>
          <a:lstStyle/>
          <a:p>
            <a:fld id="{530820CF-B880-4189-942D-D702A7CBA730}" type="datetimeFigureOut">
              <a:rPr lang="zh-CN" altLang="en-US" smtClean="0"/>
              <a:t>2018/3/18</a:t>
            </a:fld>
            <a:endParaRPr lang="zh-CN" altLang="en-US"/>
          </a:p>
        </p:txBody>
      </p:sp>
      <p:sp>
        <p:nvSpPr>
          <p:cNvPr id="5" name="页脚占位符 4">
            <a:extLst>
              <a:ext uri="{FF2B5EF4-FFF2-40B4-BE49-F238E27FC236}">
                <a16:creationId xmlns:a16="http://schemas.microsoft.com/office/drawing/2014/main" id="{B6D6DB38-28A6-45C5-AF48-3AF2F401297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D10E4E9-4FC6-4281-834F-B2B4B6BA033B}"/>
              </a:ext>
            </a:extLst>
          </p:cNvPr>
          <p:cNvSpPr>
            <a:spLocks noGrp="1"/>
          </p:cNvSpPr>
          <p:nvPr>
            <p:ph type="sldNum" sz="quarter" idx="12"/>
          </p:nvPr>
        </p:nvSpPr>
        <p:spPr/>
        <p:txBody>
          <a:bodyPr/>
          <a:lstStyle/>
          <a:p>
            <a:fld id="{0C913308-F349-4B6D-A68A-DD1791B4A57B}" type="slidenum">
              <a:rPr lang="zh-CN" altLang="en-US" smtClean="0"/>
              <a:t>‹Nº›</a:t>
            </a:fld>
            <a:endParaRPr lang="zh-CN" altLang="en-US"/>
          </a:p>
        </p:txBody>
      </p:sp>
    </p:spTree>
    <p:extLst>
      <p:ext uri="{BB962C8B-B14F-4D97-AF65-F5344CB8AC3E}">
        <p14:creationId xmlns:p14="http://schemas.microsoft.com/office/powerpoint/2010/main" val="16882789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C639CC9-D33F-4921-A8C1-96F479BF6FBB}"/>
              </a:ext>
            </a:extLst>
          </p:cNvPr>
          <p:cNvSpPr>
            <a:spLocks noGrp="1"/>
          </p:cNvSpPr>
          <p:nvPr>
            <p:ph type="title"/>
          </p:nvPr>
        </p:nvSpPr>
        <p:spPr>
          <a:xfrm>
            <a:off x="623888" y="1709739"/>
            <a:ext cx="7886700" cy="2852737"/>
          </a:xfr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id="{8F0198D6-C9A5-40ED-9D4E-B0FFBADE450F}"/>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14D6D334-D125-4103-A815-AEAF752A0279}"/>
              </a:ext>
            </a:extLst>
          </p:cNvPr>
          <p:cNvSpPr>
            <a:spLocks noGrp="1"/>
          </p:cNvSpPr>
          <p:nvPr>
            <p:ph type="dt" sz="half" idx="10"/>
          </p:nvPr>
        </p:nvSpPr>
        <p:spPr/>
        <p:txBody>
          <a:bodyPr/>
          <a:lstStyle/>
          <a:p>
            <a:fld id="{530820CF-B880-4189-942D-D702A7CBA730}" type="datetimeFigureOut">
              <a:rPr lang="zh-CN" altLang="en-US" smtClean="0"/>
              <a:t>2018/3/18</a:t>
            </a:fld>
            <a:endParaRPr lang="zh-CN" altLang="en-US"/>
          </a:p>
        </p:txBody>
      </p:sp>
      <p:sp>
        <p:nvSpPr>
          <p:cNvPr id="5" name="页脚占位符 4">
            <a:extLst>
              <a:ext uri="{FF2B5EF4-FFF2-40B4-BE49-F238E27FC236}">
                <a16:creationId xmlns:a16="http://schemas.microsoft.com/office/drawing/2014/main" id="{0ABF6C7D-DB86-4D10-AA20-E8DC4C62B8A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8AE84D7-3BC7-447E-A865-3F8440B68EC5}"/>
              </a:ext>
            </a:extLst>
          </p:cNvPr>
          <p:cNvSpPr>
            <a:spLocks noGrp="1"/>
          </p:cNvSpPr>
          <p:nvPr>
            <p:ph type="sldNum" sz="quarter" idx="12"/>
          </p:nvPr>
        </p:nvSpPr>
        <p:spPr/>
        <p:txBody>
          <a:bodyPr/>
          <a:lstStyle/>
          <a:p>
            <a:fld id="{0C913308-F349-4B6D-A68A-DD1791B4A57B}" type="slidenum">
              <a:rPr lang="zh-CN" altLang="en-US" smtClean="0"/>
              <a:t>‹Nº›</a:t>
            </a:fld>
            <a:endParaRPr lang="zh-CN" altLang="en-US"/>
          </a:p>
        </p:txBody>
      </p:sp>
    </p:spTree>
    <p:extLst>
      <p:ext uri="{BB962C8B-B14F-4D97-AF65-F5344CB8AC3E}">
        <p14:creationId xmlns:p14="http://schemas.microsoft.com/office/powerpoint/2010/main" val="28845065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4C168B-347E-4F4B-8AF8-E03603FAC86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5645384-9D39-4073-84C9-08B14D5ADA94}"/>
              </a:ext>
            </a:extLst>
          </p:cNvPr>
          <p:cNvSpPr>
            <a:spLocks noGrp="1"/>
          </p:cNvSpPr>
          <p:nvPr>
            <p:ph sz="half" idx="1"/>
          </p:nvPr>
        </p:nvSpPr>
        <p:spPr>
          <a:xfrm>
            <a:off x="628650" y="1825625"/>
            <a:ext cx="38862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3B98C95F-BB9A-47EE-8F92-736A6371B1B3}"/>
              </a:ext>
            </a:extLst>
          </p:cNvPr>
          <p:cNvSpPr>
            <a:spLocks noGrp="1"/>
          </p:cNvSpPr>
          <p:nvPr>
            <p:ph sz="half" idx="2"/>
          </p:nvPr>
        </p:nvSpPr>
        <p:spPr>
          <a:xfrm>
            <a:off x="4629150" y="1825625"/>
            <a:ext cx="38862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9AF065A3-97E8-48E3-BF61-80DFD71B6988}"/>
              </a:ext>
            </a:extLst>
          </p:cNvPr>
          <p:cNvSpPr>
            <a:spLocks noGrp="1"/>
          </p:cNvSpPr>
          <p:nvPr>
            <p:ph type="dt" sz="half" idx="10"/>
          </p:nvPr>
        </p:nvSpPr>
        <p:spPr/>
        <p:txBody>
          <a:bodyPr/>
          <a:lstStyle/>
          <a:p>
            <a:fld id="{530820CF-B880-4189-942D-D702A7CBA730}" type="datetimeFigureOut">
              <a:rPr lang="zh-CN" altLang="en-US" smtClean="0"/>
              <a:t>2018/3/18</a:t>
            </a:fld>
            <a:endParaRPr lang="zh-CN" altLang="en-US"/>
          </a:p>
        </p:txBody>
      </p:sp>
      <p:sp>
        <p:nvSpPr>
          <p:cNvPr id="6" name="页脚占位符 5">
            <a:extLst>
              <a:ext uri="{FF2B5EF4-FFF2-40B4-BE49-F238E27FC236}">
                <a16:creationId xmlns:a16="http://schemas.microsoft.com/office/drawing/2014/main" id="{E0256191-8ECF-4122-A1AC-34A9AFCCFB2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B9D4FD6-203F-42F7-AFEC-39E12CEB7FC7}"/>
              </a:ext>
            </a:extLst>
          </p:cNvPr>
          <p:cNvSpPr>
            <a:spLocks noGrp="1"/>
          </p:cNvSpPr>
          <p:nvPr>
            <p:ph type="sldNum" sz="quarter" idx="12"/>
          </p:nvPr>
        </p:nvSpPr>
        <p:spPr/>
        <p:txBody>
          <a:bodyPr/>
          <a:lstStyle/>
          <a:p>
            <a:fld id="{0C913308-F349-4B6D-A68A-DD1791B4A57B}" type="slidenum">
              <a:rPr lang="zh-CN" altLang="en-US" smtClean="0"/>
              <a:t>‹Nº›</a:t>
            </a:fld>
            <a:endParaRPr lang="zh-CN" altLang="en-US"/>
          </a:p>
        </p:txBody>
      </p:sp>
    </p:spTree>
    <p:extLst>
      <p:ext uri="{BB962C8B-B14F-4D97-AF65-F5344CB8AC3E}">
        <p14:creationId xmlns:p14="http://schemas.microsoft.com/office/powerpoint/2010/main" val="2055947413"/>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6B97408-8AF6-4FCD-9EF0-5F9F41FA452E}"/>
              </a:ext>
            </a:extLst>
          </p:cNvPr>
          <p:cNvSpPr>
            <a:spLocks noGrp="1"/>
          </p:cNvSpPr>
          <p:nvPr>
            <p:ph type="title"/>
          </p:nvPr>
        </p:nvSpPr>
        <p:spPr>
          <a:xfrm>
            <a:off x="629841" y="365126"/>
            <a:ext cx="78867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7D3F6884-9965-42B8-AD42-90361A3A06B3}"/>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a:extLst>
              <a:ext uri="{FF2B5EF4-FFF2-40B4-BE49-F238E27FC236}">
                <a16:creationId xmlns:a16="http://schemas.microsoft.com/office/drawing/2014/main" id="{10277519-2923-44AF-9372-F050E32AF2E8}"/>
              </a:ext>
            </a:extLst>
          </p:cNvPr>
          <p:cNvSpPr>
            <a:spLocks noGrp="1"/>
          </p:cNvSpPr>
          <p:nvPr>
            <p:ph sz="half" idx="2"/>
          </p:nvPr>
        </p:nvSpPr>
        <p:spPr>
          <a:xfrm>
            <a:off x="629842" y="2505075"/>
            <a:ext cx="3868340"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C4F84ACB-F2AD-46EE-8DA0-29EBECD61ED6}"/>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a:extLst>
              <a:ext uri="{FF2B5EF4-FFF2-40B4-BE49-F238E27FC236}">
                <a16:creationId xmlns:a16="http://schemas.microsoft.com/office/drawing/2014/main" id="{04D6C176-1681-4D9F-9DCD-36074C73F26C}"/>
              </a:ext>
            </a:extLst>
          </p:cNvPr>
          <p:cNvSpPr>
            <a:spLocks noGrp="1"/>
          </p:cNvSpPr>
          <p:nvPr>
            <p:ph sz="quarter" idx="4"/>
          </p:nvPr>
        </p:nvSpPr>
        <p:spPr>
          <a:xfrm>
            <a:off x="4629150" y="2505075"/>
            <a:ext cx="3887391"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A70844C1-9C74-4C7D-956E-8B546C73C845}"/>
              </a:ext>
            </a:extLst>
          </p:cNvPr>
          <p:cNvSpPr>
            <a:spLocks noGrp="1"/>
          </p:cNvSpPr>
          <p:nvPr>
            <p:ph type="dt" sz="half" idx="10"/>
          </p:nvPr>
        </p:nvSpPr>
        <p:spPr/>
        <p:txBody>
          <a:bodyPr/>
          <a:lstStyle/>
          <a:p>
            <a:fld id="{530820CF-B880-4189-942D-D702A7CBA730}" type="datetimeFigureOut">
              <a:rPr lang="zh-CN" altLang="en-US" smtClean="0"/>
              <a:t>2018/3/18</a:t>
            </a:fld>
            <a:endParaRPr lang="zh-CN" altLang="en-US"/>
          </a:p>
        </p:txBody>
      </p:sp>
      <p:sp>
        <p:nvSpPr>
          <p:cNvPr id="8" name="页脚占位符 7">
            <a:extLst>
              <a:ext uri="{FF2B5EF4-FFF2-40B4-BE49-F238E27FC236}">
                <a16:creationId xmlns:a16="http://schemas.microsoft.com/office/drawing/2014/main" id="{0F81BEA4-116A-4387-897D-99656E0A5005}"/>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9982557-FEEE-4A60-9CCF-1137CDDB066F}"/>
              </a:ext>
            </a:extLst>
          </p:cNvPr>
          <p:cNvSpPr>
            <a:spLocks noGrp="1"/>
          </p:cNvSpPr>
          <p:nvPr>
            <p:ph type="sldNum" sz="quarter" idx="12"/>
          </p:nvPr>
        </p:nvSpPr>
        <p:spPr/>
        <p:txBody>
          <a:bodyPr/>
          <a:lstStyle/>
          <a:p>
            <a:fld id="{0C913308-F349-4B6D-A68A-DD1791B4A57B}" type="slidenum">
              <a:rPr lang="zh-CN" altLang="en-US" smtClean="0"/>
              <a:t>‹Nº›</a:t>
            </a:fld>
            <a:endParaRPr lang="zh-CN" altLang="en-US"/>
          </a:p>
        </p:txBody>
      </p:sp>
    </p:spTree>
    <p:extLst>
      <p:ext uri="{BB962C8B-B14F-4D97-AF65-F5344CB8AC3E}">
        <p14:creationId xmlns:p14="http://schemas.microsoft.com/office/powerpoint/2010/main" val="2234488816"/>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CE98647-607E-4430-B243-32587BF265C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D602CD9-A053-4A2D-AE43-7B9A7BB3A266}"/>
              </a:ext>
            </a:extLst>
          </p:cNvPr>
          <p:cNvSpPr>
            <a:spLocks noGrp="1"/>
          </p:cNvSpPr>
          <p:nvPr>
            <p:ph type="dt" sz="half" idx="10"/>
          </p:nvPr>
        </p:nvSpPr>
        <p:spPr/>
        <p:txBody>
          <a:bodyPr/>
          <a:lstStyle/>
          <a:p>
            <a:fld id="{530820CF-B880-4189-942D-D702A7CBA730}" type="datetimeFigureOut">
              <a:rPr lang="zh-CN" altLang="en-US" smtClean="0"/>
              <a:t>2018/3/18</a:t>
            </a:fld>
            <a:endParaRPr lang="zh-CN" altLang="en-US"/>
          </a:p>
        </p:txBody>
      </p:sp>
      <p:sp>
        <p:nvSpPr>
          <p:cNvPr id="4" name="页脚占位符 3">
            <a:extLst>
              <a:ext uri="{FF2B5EF4-FFF2-40B4-BE49-F238E27FC236}">
                <a16:creationId xmlns:a16="http://schemas.microsoft.com/office/drawing/2014/main" id="{EFA18A48-4388-40C9-AC26-736E1A71EBB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546771E8-6145-49A6-BAAB-E21B99042BF8}"/>
              </a:ext>
            </a:extLst>
          </p:cNvPr>
          <p:cNvSpPr>
            <a:spLocks noGrp="1"/>
          </p:cNvSpPr>
          <p:nvPr>
            <p:ph type="sldNum" sz="quarter" idx="12"/>
          </p:nvPr>
        </p:nvSpPr>
        <p:spPr/>
        <p:txBody>
          <a:bodyPr/>
          <a:lstStyle/>
          <a:p>
            <a:fld id="{0C913308-F349-4B6D-A68A-DD1791B4A57B}" type="slidenum">
              <a:rPr lang="zh-CN" altLang="en-US" smtClean="0"/>
              <a:t>‹Nº›</a:t>
            </a:fld>
            <a:endParaRPr lang="zh-CN" altLang="en-US"/>
          </a:p>
        </p:txBody>
      </p:sp>
    </p:spTree>
    <p:extLst>
      <p:ext uri="{BB962C8B-B14F-4D97-AF65-F5344CB8AC3E}">
        <p14:creationId xmlns:p14="http://schemas.microsoft.com/office/powerpoint/2010/main" val="11564135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1531648-BF56-4781-87EE-7D67C0228196}"/>
              </a:ext>
            </a:extLst>
          </p:cNvPr>
          <p:cNvSpPr>
            <a:spLocks noGrp="1"/>
          </p:cNvSpPr>
          <p:nvPr>
            <p:ph type="dt" sz="half" idx="10"/>
          </p:nvPr>
        </p:nvSpPr>
        <p:spPr/>
        <p:txBody>
          <a:bodyPr/>
          <a:lstStyle/>
          <a:p>
            <a:fld id="{530820CF-B880-4189-942D-D702A7CBA730}" type="datetimeFigureOut">
              <a:rPr lang="zh-CN" altLang="en-US" smtClean="0"/>
              <a:t>2018/3/18</a:t>
            </a:fld>
            <a:endParaRPr lang="zh-CN" altLang="en-US"/>
          </a:p>
        </p:txBody>
      </p:sp>
      <p:sp>
        <p:nvSpPr>
          <p:cNvPr id="3" name="页脚占位符 2">
            <a:extLst>
              <a:ext uri="{FF2B5EF4-FFF2-40B4-BE49-F238E27FC236}">
                <a16:creationId xmlns:a16="http://schemas.microsoft.com/office/drawing/2014/main" id="{950FDDB8-B811-46BF-9733-AF7F52F5CAA1}"/>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5B0CB478-DA05-46E6-998F-7218CA0A3F81}"/>
              </a:ext>
            </a:extLst>
          </p:cNvPr>
          <p:cNvSpPr>
            <a:spLocks noGrp="1"/>
          </p:cNvSpPr>
          <p:nvPr>
            <p:ph type="sldNum" sz="quarter" idx="12"/>
          </p:nvPr>
        </p:nvSpPr>
        <p:spPr/>
        <p:txBody>
          <a:bodyPr/>
          <a:lstStyle/>
          <a:p>
            <a:fld id="{0C913308-F349-4B6D-A68A-DD1791B4A57B}" type="slidenum">
              <a:rPr lang="zh-CN" altLang="en-US" smtClean="0"/>
              <a:t>‹Nº›</a:t>
            </a:fld>
            <a:endParaRPr lang="zh-CN" altLang="en-US"/>
          </a:p>
        </p:txBody>
      </p:sp>
    </p:spTree>
    <p:extLst>
      <p:ext uri="{BB962C8B-B14F-4D97-AF65-F5344CB8AC3E}">
        <p14:creationId xmlns:p14="http://schemas.microsoft.com/office/powerpoint/2010/main" val="26122478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7B6F8FF-0FF0-4C7B-BD86-F6197CE44DC9}"/>
              </a:ext>
            </a:extLst>
          </p:cNvPr>
          <p:cNvSpPr>
            <a:spLocks noGrp="1"/>
          </p:cNvSpPr>
          <p:nvPr>
            <p:ph type="title"/>
          </p:nvPr>
        </p:nvSpPr>
        <p:spPr>
          <a:xfrm>
            <a:off x="629841" y="457200"/>
            <a:ext cx="2949178" cy="160020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6EDD085D-B83A-4F80-98B4-2F91B2685EB7}"/>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15E6D42D-0501-491A-9FDB-E8905106603C}"/>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F7CC11FC-2796-41F5-AA5A-25853015C38A}"/>
              </a:ext>
            </a:extLst>
          </p:cNvPr>
          <p:cNvSpPr>
            <a:spLocks noGrp="1"/>
          </p:cNvSpPr>
          <p:nvPr>
            <p:ph type="dt" sz="half" idx="10"/>
          </p:nvPr>
        </p:nvSpPr>
        <p:spPr/>
        <p:txBody>
          <a:bodyPr/>
          <a:lstStyle/>
          <a:p>
            <a:fld id="{530820CF-B880-4189-942D-D702A7CBA730}" type="datetimeFigureOut">
              <a:rPr lang="zh-CN" altLang="en-US" smtClean="0"/>
              <a:t>2018/3/18</a:t>
            </a:fld>
            <a:endParaRPr lang="zh-CN" altLang="en-US"/>
          </a:p>
        </p:txBody>
      </p:sp>
      <p:sp>
        <p:nvSpPr>
          <p:cNvPr id="6" name="页脚占位符 5">
            <a:extLst>
              <a:ext uri="{FF2B5EF4-FFF2-40B4-BE49-F238E27FC236}">
                <a16:creationId xmlns:a16="http://schemas.microsoft.com/office/drawing/2014/main" id="{AAE640DB-4647-4E1B-9149-799B486337C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1C855F6-7832-4E25-B63D-D8D5D85068DF}"/>
              </a:ext>
            </a:extLst>
          </p:cNvPr>
          <p:cNvSpPr>
            <a:spLocks noGrp="1"/>
          </p:cNvSpPr>
          <p:nvPr>
            <p:ph type="sldNum" sz="quarter" idx="12"/>
          </p:nvPr>
        </p:nvSpPr>
        <p:spPr/>
        <p:txBody>
          <a:bodyPr/>
          <a:lstStyle/>
          <a:p>
            <a:fld id="{0C913308-F349-4B6D-A68A-DD1791B4A57B}" type="slidenum">
              <a:rPr lang="zh-CN" altLang="en-US" smtClean="0"/>
              <a:t>‹Nº›</a:t>
            </a:fld>
            <a:endParaRPr lang="zh-CN" altLang="en-US"/>
          </a:p>
        </p:txBody>
      </p:sp>
    </p:spTree>
    <p:extLst>
      <p:ext uri="{BB962C8B-B14F-4D97-AF65-F5344CB8AC3E}">
        <p14:creationId xmlns:p14="http://schemas.microsoft.com/office/powerpoint/2010/main" val="1612586930"/>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D18C369-A153-4869-A783-6308645BBED5}"/>
              </a:ext>
            </a:extLst>
          </p:cNvPr>
          <p:cNvSpPr>
            <a:spLocks noGrp="1"/>
          </p:cNvSpPr>
          <p:nvPr>
            <p:ph type="title"/>
          </p:nvPr>
        </p:nvSpPr>
        <p:spPr>
          <a:xfrm>
            <a:off x="629841" y="457200"/>
            <a:ext cx="2949178" cy="160020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27810AA9-23B6-4654-8785-D1C008FDB210}"/>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id="{F5EE7DC1-F1DE-4331-A529-E8F8A105269C}"/>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23B3269F-5FE0-48D5-9FEF-5F2BBD31037D}"/>
              </a:ext>
            </a:extLst>
          </p:cNvPr>
          <p:cNvSpPr>
            <a:spLocks noGrp="1"/>
          </p:cNvSpPr>
          <p:nvPr>
            <p:ph type="dt" sz="half" idx="10"/>
          </p:nvPr>
        </p:nvSpPr>
        <p:spPr/>
        <p:txBody>
          <a:bodyPr/>
          <a:lstStyle/>
          <a:p>
            <a:fld id="{530820CF-B880-4189-942D-D702A7CBA730}" type="datetimeFigureOut">
              <a:rPr lang="zh-CN" altLang="en-US" smtClean="0"/>
              <a:t>2018/3/18</a:t>
            </a:fld>
            <a:endParaRPr lang="zh-CN" altLang="en-US"/>
          </a:p>
        </p:txBody>
      </p:sp>
      <p:sp>
        <p:nvSpPr>
          <p:cNvPr id="6" name="页脚占位符 5">
            <a:extLst>
              <a:ext uri="{FF2B5EF4-FFF2-40B4-BE49-F238E27FC236}">
                <a16:creationId xmlns:a16="http://schemas.microsoft.com/office/drawing/2014/main" id="{A1664EC5-085C-4F5D-BD12-7EBAFDB350C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034C4C5-3604-403D-9AD5-19D9951A476C}"/>
              </a:ext>
            </a:extLst>
          </p:cNvPr>
          <p:cNvSpPr>
            <a:spLocks noGrp="1"/>
          </p:cNvSpPr>
          <p:nvPr>
            <p:ph type="sldNum" sz="quarter" idx="12"/>
          </p:nvPr>
        </p:nvSpPr>
        <p:spPr/>
        <p:txBody>
          <a:bodyPr/>
          <a:lstStyle/>
          <a:p>
            <a:fld id="{0C913308-F349-4B6D-A68A-DD1791B4A57B}" type="slidenum">
              <a:rPr lang="zh-CN" altLang="en-US" smtClean="0"/>
              <a:t>‹Nº›</a:t>
            </a:fld>
            <a:endParaRPr lang="zh-CN" altLang="en-US"/>
          </a:p>
        </p:txBody>
      </p:sp>
    </p:spTree>
    <p:extLst>
      <p:ext uri="{BB962C8B-B14F-4D97-AF65-F5344CB8AC3E}">
        <p14:creationId xmlns:p14="http://schemas.microsoft.com/office/powerpoint/2010/main" val="7898589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8354AF76-9FD4-45FA-9340-AEF385833B15}"/>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66FDE7A2-208E-4E28-B3B2-70F4162361EC}"/>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463B6F2-EF23-4BBD-A077-B2DAF67248C5}"/>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30820CF-B880-4189-942D-D702A7CBA730}" type="datetimeFigureOut">
              <a:rPr lang="zh-CN" altLang="en-US" smtClean="0"/>
              <a:t>2018/3/18</a:t>
            </a:fld>
            <a:endParaRPr lang="zh-CN" altLang="en-US"/>
          </a:p>
        </p:txBody>
      </p:sp>
      <p:sp>
        <p:nvSpPr>
          <p:cNvPr id="5" name="页脚占位符 4">
            <a:extLst>
              <a:ext uri="{FF2B5EF4-FFF2-40B4-BE49-F238E27FC236}">
                <a16:creationId xmlns:a16="http://schemas.microsoft.com/office/drawing/2014/main" id="{EE493569-A47A-4C39-9C95-9F5D2DB259DC}"/>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1234F615-7623-4344-B96A-E50642E562AD}"/>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C913308-F349-4B6D-A68A-DD1791B4A57B}" type="slidenum">
              <a:rPr lang="zh-CN" altLang="en-US" smtClean="0"/>
              <a:t>‹Nº›</a:t>
            </a:fld>
            <a:endParaRPr lang="zh-CN" altLang="en-US"/>
          </a:p>
        </p:txBody>
      </p:sp>
    </p:spTree>
    <p:extLst>
      <p:ext uri="{BB962C8B-B14F-4D97-AF65-F5344CB8AC3E}">
        <p14:creationId xmlns:p14="http://schemas.microsoft.com/office/powerpoint/2010/main" val="3336017534"/>
      </p:ext>
    </p:extLst>
  </p:cSld>
  <p:clrMap bg1="lt1" tx1="dk1" bg2="lt2" tx2="dk2" accent1="accent1" accent2="accent2" accent3="accent3" accent4="accent4" accent5="accent5" accent6="accent6" hlink="hlink" folHlink="folHlink"/>
  <p:sldLayoutIdLst>
    <p:sldLayoutId id="2147484101" r:id="rId1"/>
    <p:sldLayoutId id="2147484102" r:id="rId2"/>
    <p:sldLayoutId id="2147484103" r:id="rId3"/>
    <p:sldLayoutId id="2147484104" r:id="rId4"/>
    <p:sldLayoutId id="2147484105" r:id="rId5"/>
    <p:sldLayoutId id="2147484106" r:id="rId6"/>
    <p:sldLayoutId id="2147484107" r:id="rId7"/>
    <p:sldLayoutId id="2147484108" r:id="rId8"/>
    <p:sldLayoutId id="2147484109" r:id="rId9"/>
    <p:sldLayoutId id="2147484110" r:id="rId10"/>
    <p:sldLayoutId id="214748411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comments" Target="../comments/comment2.xml"/><Relationship Id="rId5" Type="http://schemas.openxmlformats.org/officeDocument/2006/relationships/image" Target="../media/image26.jpg"/><Relationship Id="rId4" Type="http://schemas.openxmlformats.org/officeDocument/2006/relationships/image" Target="../media/image25.jpg"/></Relationships>
</file>

<file path=ppt/slides/_rels/slide1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29.jp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p7qGmATCFX8&amp;feature=youtu.be" TargetMode="External"/><Relationship Id="rId2" Type="http://schemas.openxmlformats.org/officeDocument/2006/relationships/image" Target="../media/image30.jp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g"/><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image" Target="../media/image34.jpeg"/></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g"/><Relationship Id="rId1" Type="http://schemas.openxmlformats.org/officeDocument/2006/relationships/slideLayout" Target="../slideLayouts/slideLayout7.xml"/><Relationship Id="rId5" Type="http://schemas.openxmlformats.org/officeDocument/2006/relationships/image" Target="../media/image39.jpg"/><Relationship Id="rId4" Type="http://schemas.openxmlformats.org/officeDocument/2006/relationships/image" Target="../media/image38.jp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7.xml"/><Relationship Id="rId5" Type="http://schemas.openxmlformats.org/officeDocument/2006/relationships/image" Target="../media/image47.jpeg"/><Relationship Id="rId4" Type="http://schemas.openxmlformats.org/officeDocument/2006/relationships/image" Target="../media/image46.jpg"/></Relationships>
</file>

<file path=ppt/slides/_rels/slide18.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7.xml"/><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7.xml"/><Relationship Id="rId4" Type="http://schemas.openxmlformats.org/officeDocument/2006/relationships/comments" Target="../comments/comment1.xml"/></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7.xml"/><Relationship Id="rId5" Type="http://schemas.openxmlformats.org/officeDocument/2006/relationships/image" Target="../media/image22.jpg"/><Relationship Id="rId4"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4DE90B6-A8CA-4282-ADD1-FB0BBDCAA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20688"/>
            <a:ext cx="9140577" cy="4464496"/>
          </a:xfrm>
          <a:prstGeom prst="rect">
            <a:avLst/>
          </a:prstGeom>
          <a:ln>
            <a:noFill/>
          </a:ln>
          <a:effectLst>
            <a:softEdge rad="112500"/>
          </a:effectLst>
        </p:spPr>
      </p:pic>
      <p:sp>
        <p:nvSpPr>
          <p:cNvPr id="4" name="文本框 3">
            <a:extLst>
              <a:ext uri="{FF2B5EF4-FFF2-40B4-BE49-F238E27FC236}">
                <a16:creationId xmlns:a16="http://schemas.microsoft.com/office/drawing/2014/main" id="{DB630ADF-D759-4E7B-9254-07E624939B8F}"/>
              </a:ext>
            </a:extLst>
          </p:cNvPr>
          <p:cNvSpPr txBox="1"/>
          <p:nvPr/>
        </p:nvSpPr>
        <p:spPr>
          <a:xfrm>
            <a:off x="1475656" y="2450994"/>
            <a:ext cx="6912768" cy="923330"/>
          </a:xfrm>
          <a:prstGeom prst="rect">
            <a:avLst/>
          </a:prstGeom>
          <a:noFill/>
        </p:spPr>
        <p:txBody>
          <a:bodyPr wrap="square" rtlCol="0">
            <a:spAutoFit/>
          </a:bodyPr>
          <a:lstStyle/>
          <a:p>
            <a:r>
              <a:rPr lang="zh-CN" altLang="en-US" sz="5400" dirty="0">
                <a:latin typeface="华文新魏" panose="02010800040101010101" pitchFamily="2" charset="-122"/>
                <a:ea typeface="华文新魏" panose="02010800040101010101" pitchFamily="2" charset="-122"/>
              </a:rPr>
              <a:t>景德镇 </a:t>
            </a:r>
            <a:r>
              <a:rPr lang="en-US" altLang="zh-CN" sz="5400" dirty="0">
                <a:latin typeface="Adobe Hebrew" panose="02040503050201020203" pitchFamily="18" charset="-79"/>
                <a:ea typeface="华文新魏" panose="02010800040101010101" pitchFamily="2" charset="-122"/>
                <a:cs typeface="Adobe Hebrew" panose="02040503050201020203" pitchFamily="18" charset="-79"/>
              </a:rPr>
              <a:t>JINGDEZHEN</a:t>
            </a:r>
            <a:endParaRPr lang="zh-CN" altLang="en-US" sz="5400" dirty="0">
              <a:latin typeface="Adobe Hebrew" panose="02040503050201020203" pitchFamily="18" charset="-79"/>
              <a:ea typeface="华文新魏" panose="02010800040101010101" pitchFamily="2" charset="-122"/>
              <a:cs typeface="Adobe Hebrew" panose="02040503050201020203" pitchFamily="18" charset="-79"/>
            </a:endParaRPr>
          </a:p>
        </p:txBody>
      </p:sp>
      <p:sp>
        <p:nvSpPr>
          <p:cNvPr id="5" name="文本框 4">
            <a:extLst>
              <a:ext uri="{FF2B5EF4-FFF2-40B4-BE49-F238E27FC236}">
                <a16:creationId xmlns:a16="http://schemas.microsoft.com/office/drawing/2014/main" id="{223FAF37-D23B-4B52-9583-582CCA8D3C3D}"/>
              </a:ext>
            </a:extLst>
          </p:cNvPr>
          <p:cNvSpPr txBox="1"/>
          <p:nvPr/>
        </p:nvSpPr>
        <p:spPr>
          <a:xfrm>
            <a:off x="2151406" y="3282016"/>
            <a:ext cx="6741074" cy="646331"/>
          </a:xfrm>
          <a:prstGeom prst="rect">
            <a:avLst/>
          </a:prstGeom>
          <a:noFill/>
        </p:spPr>
        <p:txBody>
          <a:bodyPr wrap="square" rtlCol="0">
            <a:spAutoFit/>
          </a:bodyPr>
          <a:lstStyle/>
          <a:p>
            <a:r>
              <a:rPr lang="es-ES" altLang="zh-CN" sz="3600" dirty="0">
                <a:latin typeface="Adobe Hebrew" panose="02040503050201020203" pitchFamily="18" charset="-79"/>
                <a:ea typeface="华文新魏" panose="02010800040101010101" pitchFamily="2" charset="-122"/>
                <a:cs typeface="Adobe Hebrew" panose="02040503050201020203" pitchFamily="18" charset="-79"/>
              </a:rPr>
              <a:t>U</a:t>
            </a:r>
            <a:r>
              <a:rPr lang="en-US" altLang="zh-CN" sz="3600" dirty="0">
                <a:latin typeface="Adobe Hebrew" panose="02040503050201020203" pitchFamily="18" charset="-79"/>
                <a:ea typeface="华文新魏" panose="02010800040101010101" pitchFamily="2" charset="-122"/>
                <a:cs typeface="Adobe Hebrew" panose="02040503050201020203" pitchFamily="18" charset="-79"/>
              </a:rPr>
              <a:t>n viaje cultural sobre </a:t>
            </a:r>
            <a:r>
              <a:rPr lang="es-ES" altLang="zh-CN" sz="3600" dirty="0">
                <a:latin typeface="Adobe Hebrew" panose="02040503050201020203" pitchFamily="18" charset="-79"/>
                <a:ea typeface="华文新魏" panose="02010800040101010101" pitchFamily="2" charset="-122"/>
                <a:cs typeface="Adobe Hebrew" panose="02040503050201020203" pitchFamily="18" charset="-79"/>
              </a:rPr>
              <a:t>cerámica</a:t>
            </a:r>
            <a:endParaRPr lang="zh-CN" altLang="en-US" sz="3600" dirty="0">
              <a:latin typeface="Adobe Hebrew" panose="02040503050201020203" pitchFamily="18" charset="-79"/>
              <a:ea typeface="华文新魏" panose="02010800040101010101" pitchFamily="2" charset="-122"/>
              <a:cs typeface="Adobe Hebrew" panose="02040503050201020203" pitchFamily="18" charset="-79"/>
            </a:endParaRPr>
          </a:p>
        </p:txBody>
      </p:sp>
      <p:sp>
        <p:nvSpPr>
          <p:cNvPr id="8" name="文本框 7">
            <a:extLst>
              <a:ext uri="{FF2B5EF4-FFF2-40B4-BE49-F238E27FC236}">
                <a16:creationId xmlns:a16="http://schemas.microsoft.com/office/drawing/2014/main" id="{DF60B7C6-42BE-4EBE-8A8C-6D8A6C261F34}"/>
              </a:ext>
            </a:extLst>
          </p:cNvPr>
          <p:cNvSpPr txBox="1"/>
          <p:nvPr/>
        </p:nvSpPr>
        <p:spPr>
          <a:xfrm>
            <a:off x="6804248" y="4306927"/>
            <a:ext cx="2088231" cy="984885"/>
          </a:xfrm>
          <a:prstGeom prst="rect">
            <a:avLst/>
          </a:prstGeom>
          <a:noFill/>
        </p:spPr>
        <p:txBody>
          <a:bodyPr wrap="square" rtlCol="0">
            <a:spAutoFit/>
          </a:bodyPr>
          <a:lstStyle/>
          <a:p>
            <a:r>
              <a:rPr lang="es-ES" altLang="zh-CN" sz="4000" dirty="0">
                <a:latin typeface="Adobe Hebrew" panose="02040503050201020203" pitchFamily="18" charset="-79"/>
                <a:cs typeface="Adobe Hebrew" panose="02040503050201020203" pitchFamily="18" charset="-79"/>
              </a:rPr>
              <a:t>16 días</a:t>
            </a:r>
          </a:p>
          <a:p>
            <a:endParaRPr lang="zh-CN" altLang="en-US" dirty="0"/>
          </a:p>
        </p:txBody>
      </p:sp>
    </p:spTree>
    <p:extLst>
      <p:ext uri="{BB962C8B-B14F-4D97-AF65-F5344CB8AC3E}">
        <p14:creationId xmlns:p14="http://schemas.microsoft.com/office/powerpoint/2010/main" val="5938404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AFB2CD8-89D1-475B-87CC-48DC5629A3C2}"/>
              </a:ext>
            </a:extLst>
          </p:cNvPr>
          <p:cNvPicPr>
            <a:picLocks noChangeAspect="1"/>
          </p:cNvPicPr>
          <p:nvPr/>
        </p:nvPicPr>
        <p:blipFill rotWithShape="1">
          <a:blip r:embed="rId2">
            <a:extLst>
              <a:ext uri="{28A0092B-C50C-407E-A947-70E740481C1C}">
                <a14:useLocalDpi xmlns:a14="http://schemas.microsoft.com/office/drawing/2010/main" val="0"/>
              </a:ext>
            </a:extLst>
          </a:blip>
          <a:srcRect r="7076" b="-2"/>
          <a:stretch/>
        </p:blipFill>
        <p:spPr>
          <a:xfrm>
            <a:off x="4644008" y="313876"/>
            <a:ext cx="4287789" cy="6193827"/>
          </a:xfrm>
          <a:prstGeom prst="rect">
            <a:avLst/>
          </a:prstGeom>
        </p:spPr>
      </p:pic>
      <p:pic>
        <p:nvPicPr>
          <p:cNvPr id="5" name="图片 4">
            <a:extLst>
              <a:ext uri="{FF2B5EF4-FFF2-40B4-BE49-F238E27FC236}">
                <a16:creationId xmlns:a16="http://schemas.microsoft.com/office/drawing/2014/main" id="{372BE713-345B-489B-AAAA-4FB841872D08}"/>
              </a:ext>
            </a:extLst>
          </p:cNvPr>
          <p:cNvPicPr>
            <a:picLocks noChangeAspect="1"/>
          </p:cNvPicPr>
          <p:nvPr/>
        </p:nvPicPr>
        <p:blipFill rotWithShape="1">
          <a:blip r:embed="rId3">
            <a:extLst>
              <a:ext uri="{28A0092B-C50C-407E-A947-70E740481C1C}">
                <a14:useLocalDpi xmlns:a14="http://schemas.microsoft.com/office/drawing/2010/main" val="0"/>
              </a:ext>
            </a:extLst>
          </a:blip>
          <a:srcRect l="3215" r="3254" b="-4"/>
          <a:stretch/>
        </p:blipFill>
        <p:spPr>
          <a:xfrm>
            <a:off x="267857" y="313876"/>
            <a:ext cx="4180750" cy="2983800"/>
          </a:xfrm>
          <a:prstGeom prst="rect">
            <a:avLst/>
          </a:prstGeom>
        </p:spPr>
      </p:pic>
      <p:pic>
        <p:nvPicPr>
          <p:cNvPr id="9" name="图片 8">
            <a:extLst>
              <a:ext uri="{FF2B5EF4-FFF2-40B4-BE49-F238E27FC236}">
                <a16:creationId xmlns:a16="http://schemas.microsoft.com/office/drawing/2014/main" id="{62818DC1-B77F-4E88-A19E-C820F4DFF938}"/>
              </a:ext>
            </a:extLst>
          </p:cNvPr>
          <p:cNvPicPr>
            <a:picLocks noChangeAspect="1"/>
          </p:cNvPicPr>
          <p:nvPr/>
        </p:nvPicPr>
        <p:blipFill rotWithShape="1">
          <a:blip r:embed="rId4">
            <a:extLst>
              <a:ext uri="{28A0092B-C50C-407E-A947-70E740481C1C}">
                <a14:useLocalDpi xmlns:a14="http://schemas.microsoft.com/office/drawing/2010/main" val="0"/>
              </a:ext>
            </a:extLst>
          </a:blip>
          <a:srcRect r="1" b="4703"/>
          <a:stretch/>
        </p:blipFill>
        <p:spPr>
          <a:xfrm>
            <a:off x="243138" y="3459480"/>
            <a:ext cx="1997309" cy="3042997"/>
          </a:xfrm>
          <a:prstGeom prst="rect">
            <a:avLst/>
          </a:prstGeom>
        </p:spPr>
      </p:pic>
      <p:pic>
        <p:nvPicPr>
          <p:cNvPr id="7" name="图片 6">
            <a:extLst>
              <a:ext uri="{FF2B5EF4-FFF2-40B4-BE49-F238E27FC236}">
                <a16:creationId xmlns:a16="http://schemas.microsoft.com/office/drawing/2014/main" id="{D939ECFF-CDC8-4B31-83BC-1D0875E7C881}"/>
              </a:ext>
            </a:extLst>
          </p:cNvPr>
          <p:cNvPicPr>
            <a:picLocks noChangeAspect="1"/>
          </p:cNvPicPr>
          <p:nvPr/>
        </p:nvPicPr>
        <p:blipFill rotWithShape="1">
          <a:blip r:embed="rId5">
            <a:extLst>
              <a:ext uri="{28A0092B-C50C-407E-A947-70E740481C1C}">
                <a14:useLocalDpi xmlns:a14="http://schemas.microsoft.com/office/drawing/2010/main" val="0"/>
              </a:ext>
            </a:extLst>
          </a:blip>
          <a:srcRect t="2303" r="-4" b="-4"/>
          <a:stretch/>
        </p:blipFill>
        <p:spPr>
          <a:xfrm>
            <a:off x="2330692" y="3459480"/>
            <a:ext cx="2117915" cy="3076783"/>
          </a:xfrm>
          <a:prstGeom prst="rect">
            <a:avLst/>
          </a:prstGeom>
        </p:spPr>
      </p:pic>
    </p:spTree>
    <p:extLst>
      <p:ext uri="{BB962C8B-B14F-4D97-AF65-F5344CB8AC3E}">
        <p14:creationId xmlns:p14="http://schemas.microsoft.com/office/powerpoint/2010/main" val="1186673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8E79EC4-9503-4949-BBE4-A526EA2C46ED}"/>
              </a:ext>
            </a:extLst>
          </p:cNvPr>
          <p:cNvPicPr>
            <a:picLocks noChangeAspect="1"/>
          </p:cNvPicPr>
          <p:nvPr/>
        </p:nvPicPr>
        <p:blipFill rotWithShape="1">
          <a:blip r:embed="rId3">
            <a:extLst>
              <a:ext uri="{28A0092B-C50C-407E-A947-70E740481C1C}">
                <a14:useLocalDpi xmlns:a14="http://schemas.microsoft.com/office/drawing/2010/main" val="0"/>
              </a:ext>
            </a:extLst>
          </a:blip>
          <a:srcRect l="839" r="15284" b="-2"/>
          <a:stretch/>
        </p:blipFill>
        <p:spPr>
          <a:xfrm>
            <a:off x="20" y="1"/>
            <a:ext cx="9143979" cy="6132262"/>
          </a:xfrm>
          <a:prstGeom prst="rect">
            <a:avLst/>
          </a:prstGeom>
        </p:spPr>
      </p:pic>
      <p:pic>
        <p:nvPicPr>
          <p:cNvPr id="8" name="Picture 7">
            <a:extLst>
              <a:ext uri="{FF2B5EF4-FFF2-40B4-BE49-F238E27FC236}">
                <a16:creationId xmlns:a16="http://schemas.microsoft.com/office/drawing/2014/main" id="{C378A39E-7C31-46DC-BF58-1048E7CF392E}"/>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rcRect t="46751" b="26582"/>
          <a:stretch>
            <a:fillRect/>
          </a:stretch>
        </p:blipFill>
        <p:spPr>
          <a:xfrm>
            <a:off x="0" y="5029200"/>
            <a:ext cx="9144000" cy="1828800"/>
          </a:xfrm>
          <a:custGeom>
            <a:avLst/>
            <a:gdLst>
              <a:gd name="connsiteX0" fmla="*/ 0 w 12192000"/>
              <a:gd name="connsiteY0" fmla="*/ 0 h 1828800"/>
              <a:gd name="connsiteX1" fmla="*/ 12192000 w 12192000"/>
              <a:gd name="connsiteY1" fmla="*/ 0 h 1828800"/>
              <a:gd name="connsiteX2" fmla="*/ 12192000 w 12192000"/>
              <a:gd name="connsiteY2" fmla="*/ 1828800 h 1828800"/>
              <a:gd name="connsiteX3" fmla="*/ 0 w 12192000"/>
              <a:gd name="connsiteY3" fmla="*/ 1828800 h 1828800"/>
            </a:gdLst>
            <a:ahLst/>
            <a:cxnLst>
              <a:cxn ang="0">
                <a:pos x="connsiteX0" y="connsiteY0"/>
              </a:cxn>
              <a:cxn ang="0">
                <a:pos x="connsiteX1" y="connsiteY1"/>
              </a:cxn>
              <a:cxn ang="0">
                <a:pos x="connsiteX2" y="connsiteY2"/>
              </a:cxn>
              <a:cxn ang="0">
                <a:pos x="connsiteX3" y="connsiteY3"/>
              </a:cxn>
            </a:cxnLst>
            <a:rect l="l" t="t" r="r" b="b"/>
            <a:pathLst>
              <a:path w="12192000" h="1828800">
                <a:moveTo>
                  <a:pt x="0" y="0"/>
                </a:moveTo>
                <a:lnTo>
                  <a:pt x="12192000" y="0"/>
                </a:lnTo>
                <a:lnTo>
                  <a:pt x="12192000" y="1828800"/>
                </a:lnTo>
                <a:lnTo>
                  <a:pt x="0" y="1828800"/>
                </a:lnTo>
                <a:close/>
              </a:path>
            </a:pathLst>
          </a:custGeom>
        </p:spPr>
      </p:pic>
      <p:sp>
        <p:nvSpPr>
          <p:cNvPr id="2" name="文本框 1">
            <a:extLst>
              <a:ext uri="{FF2B5EF4-FFF2-40B4-BE49-F238E27FC236}">
                <a16:creationId xmlns:a16="http://schemas.microsoft.com/office/drawing/2014/main" id="{A7C5C41A-2611-4D73-B87B-0E31A7287CFB}"/>
              </a:ext>
            </a:extLst>
          </p:cNvPr>
          <p:cNvSpPr txBox="1"/>
          <p:nvPr/>
        </p:nvSpPr>
        <p:spPr>
          <a:xfrm>
            <a:off x="467544" y="4979963"/>
            <a:ext cx="8208912" cy="1477328"/>
          </a:xfrm>
          <a:prstGeom prst="rect">
            <a:avLst/>
          </a:prstGeom>
          <a:noFill/>
        </p:spPr>
        <p:txBody>
          <a:bodyPr wrap="square" rtlCol="0">
            <a:spAutoFit/>
          </a:bodyPr>
          <a:lstStyle/>
          <a:p>
            <a:r>
              <a:rPr lang="en-US" altLang="zh-CN" sz="3000" b="1" u="sng" dirty="0" smtClean="0">
                <a:latin typeface="Browallia New" panose="020B0604020202020204" pitchFamily="34" charset="-34"/>
                <a:cs typeface="Browallia New" panose="020B0604020202020204" pitchFamily="34" charset="-34"/>
              </a:rPr>
              <a:t>Día </a:t>
            </a:r>
            <a:r>
              <a:rPr lang="en-US" altLang="zh-CN" sz="3000" b="1" u="sng" dirty="0">
                <a:latin typeface="Browallia New" panose="020B0604020202020204" pitchFamily="34" charset="-34"/>
                <a:cs typeface="Browallia New" panose="020B0604020202020204" pitchFamily="34" charset="-34"/>
              </a:rPr>
              <a:t>4</a:t>
            </a:r>
          </a:p>
          <a:p>
            <a:r>
              <a:rPr lang="es-ES" altLang="zh-CN" sz="3000" b="1" dirty="0">
                <a:latin typeface="Browallia New" panose="020B0604020202020204" pitchFamily="34" charset="-34"/>
                <a:cs typeface="Browallia New" panose="020B0604020202020204" pitchFamily="34" charset="-34"/>
              </a:rPr>
              <a:t>Iremos a Jingdezhen y comenzaremos la experiencia artística sobre la cerámica</a:t>
            </a:r>
            <a:r>
              <a:rPr lang="es-ES" altLang="zh-CN" sz="2800" b="1" dirty="0">
                <a:latin typeface="+mj-lt"/>
              </a:rPr>
              <a:t>.</a:t>
            </a:r>
            <a:endParaRPr lang="en-US" altLang="zh-CN" sz="2800" b="1" dirty="0">
              <a:latin typeface="+mj-lt"/>
            </a:endParaRPr>
          </a:p>
        </p:txBody>
      </p:sp>
      <p:pic>
        <p:nvPicPr>
          <p:cNvPr id="5" name="图片 4">
            <a:extLst>
              <a:ext uri="{FF2B5EF4-FFF2-40B4-BE49-F238E27FC236}">
                <a16:creationId xmlns:a16="http://schemas.microsoft.com/office/drawing/2014/main" id="{0E92A17D-DD17-4CFB-A2F8-31C8CB7FDB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463" y="-171400"/>
            <a:ext cx="9348983" cy="4776796"/>
          </a:xfrm>
          <a:prstGeom prst="rect">
            <a:avLst/>
          </a:prstGeom>
          <a:ln>
            <a:noFill/>
          </a:ln>
          <a:effectLst>
            <a:softEdge rad="112500"/>
          </a:effectLst>
        </p:spPr>
      </p:pic>
    </p:spTree>
    <p:extLst>
      <p:ext uri="{BB962C8B-B14F-4D97-AF65-F5344CB8AC3E}">
        <p14:creationId xmlns:p14="http://schemas.microsoft.com/office/powerpoint/2010/main" val="595720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7F2C676D-3165-4006-95B5-C33AB5A6AD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520" y="-171400"/>
            <a:ext cx="9442056" cy="5510163"/>
          </a:xfrm>
          <a:prstGeom prst="rect">
            <a:avLst/>
          </a:prstGeom>
          <a:ln>
            <a:noFill/>
          </a:ln>
          <a:effectLst>
            <a:softEdge rad="112500"/>
          </a:effectLst>
        </p:spPr>
      </p:pic>
      <p:sp>
        <p:nvSpPr>
          <p:cNvPr id="3" name="AutoShape 2" descr="https://lh4.googleusercontent.com/0NR9lVelHAQi08I8kbbXOSztjMqQXz6dot_wnqcKj6Rduf4EfjGxGaFLgDu6rS7Y0Tr6uTERJp3Sr8HaZFNGYs7bvzpluXcnuvErqObeyPP-BwjMrCT5Vj0Wc-VNxBepK_YJ7I5C">
            <a:extLst>
              <a:ext uri="{FF2B5EF4-FFF2-40B4-BE49-F238E27FC236}">
                <a16:creationId xmlns:a16="http://schemas.microsoft.com/office/drawing/2014/main" id="{9B63368D-C88D-49C1-9E37-43775224FE26}"/>
              </a:ext>
            </a:extLst>
          </p:cNvPr>
          <p:cNvSpPr>
            <a:spLocks noChangeAspect="1" noChangeArrowheads="1"/>
          </p:cNvSpPr>
          <p:nvPr/>
        </p:nvSpPr>
        <p:spPr bwMode="auto">
          <a:xfrm>
            <a:off x="1704975" y="1519238"/>
            <a:ext cx="5734050" cy="38195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2" name="文本框 1">
            <a:extLst>
              <a:ext uri="{FF2B5EF4-FFF2-40B4-BE49-F238E27FC236}">
                <a16:creationId xmlns:a16="http://schemas.microsoft.com/office/drawing/2014/main" id="{684168ED-1F4B-454E-8838-F7B60309723B}"/>
              </a:ext>
            </a:extLst>
          </p:cNvPr>
          <p:cNvSpPr txBox="1"/>
          <p:nvPr/>
        </p:nvSpPr>
        <p:spPr>
          <a:xfrm>
            <a:off x="582312" y="749779"/>
            <a:ext cx="8060392" cy="3323987"/>
          </a:xfrm>
          <a:prstGeom prst="rect">
            <a:avLst/>
          </a:prstGeom>
          <a:noFill/>
        </p:spPr>
        <p:txBody>
          <a:bodyPr wrap="square" rtlCol="0">
            <a:spAutoFit/>
          </a:bodyPr>
          <a:lstStyle/>
          <a:p>
            <a:pPr algn="just"/>
            <a:r>
              <a:rPr lang="es-ES" altLang="zh-CN" sz="3000" b="1" dirty="0">
                <a:latin typeface="Browallia New" panose="020B0604020202020204" pitchFamily="34" charset="-34"/>
                <a:ea typeface="楷体" panose="02010609060101010101" pitchFamily="49" charset="-122"/>
                <a:cs typeface="Browallia New" panose="020B0604020202020204" pitchFamily="34" charset="-34"/>
              </a:rPr>
              <a:t>Recibiremos un curso de 9 días en </a:t>
            </a:r>
            <a:r>
              <a:rPr lang="es-ES" altLang="zh-CN" sz="3000" b="1" dirty="0" smtClean="0">
                <a:latin typeface="Browallia New" panose="020B0604020202020204" pitchFamily="34" charset="-34"/>
                <a:ea typeface="楷体" panose="02010609060101010101" pitchFamily="49" charset="-122"/>
                <a:cs typeface="Browallia New" panose="020B0604020202020204" pitchFamily="34" charset="-34"/>
              </a:rPr>
              <a:t>Jingdezhen, donde </a:t>
            </a:r>
            <a:r>
              <a:rPr lang="es-ES" altLang="zh-CN" sz="3000" b="1" dirty="0" smtClean="0">
                <a:latin typeface="Browallia New" panose="020B0604020202020204" pitchFamily="34" charset="-34"/>
                <a:ea typeface="楷体" panose="02010609060101010101" pitchFamily="49" charset="-122"/>
                <a:cs typeface="Browallia New" panose="020B0604020202020204" pitchFamily="34" charset="-34"/>
              </a:rPr>
              <a:t>aprenderemos </a:t>
            </a:r>
            <a:r>
              <a:rPr lang="es-ES" altLang="zh-CN" sz="3000" b="1" dirty="0" smtClean="0">
                <a:latin typeface="Browallia New" panose="020B0604020202020204" pitchFamily="34" charset="-34"/>
                <a:ea typeface="楷体" panose="02010609060101010101" pitchFamily="49" charset="-122"/>
                <a:cs typeface="Browallia New" panose="020B0604020202020204" pitchFamily="34" charset="-34"/>
              </a:rPr>
              <a:t>cómo </a:t>
            </a:r>
            <a:r>
              <a:rPr lang="es-ES" altLang="zh-CN" sz="3000" b="1" dirty="0">
                <a:latin typeface="Browallia New" panose="020B0604020202020204" pitchFamily="34" charset="-34"/>
                <a:ea typeface="楷体" panose="02010609060101010101" pitchFamily="49" charset="-122"/>
                <a:cs typeface="Browallia New" panose="020B0604020202020204" pitchFamily="34" charset="-34"/>
              </a:rPr>
              <a:t>hacer cerámica con </a:t>
            </a:r>
            <a:r>
              <a:rPr lang="es-ES" altLang="zh-CN" sz="3000" b="1" dirty="0" smtClean="0">
                <a:latin typeface="Browallia New" panose="020B0604020202020204" pitchFamily="34" charset="-34"/>
                <a:ea typeface="楷体" panose="02010609060101010101" pitchFamily="49" charset="-122"/>
                <a:cs typeface="Browallia New" panose="020B0604020202020204" pitchFamily="34" charset="-34"/>
              </a:rPr>
              <a:t>auténticos </a:t>
            </a:r>
            <a:r>
              <a:rPr lang="es-ES" altLang="zh-CN" sz="3000" b="1" dirty="0">
                <a:latin typeface="Browallia New" panose="020B0604020202020204" pitchFamily="34" charset="-34"/>
                <a:ea typeface="楷体" panose="02010609060101010101" pitchFamily="49" charset="-122"/>
                <a:cs typeface="Browallia New" panose="020B0604020202020204" pitchFamily="34" charset="-34"/>
              </a:rPr>
              <a:t>maestros para e</a:t>
            </a:r>
            <a:r>
              <a:rPr lang="en-US" altLang="zh-CN" sz="3000" b="1" dirty="0" smtClean="0">
                <a:latin typeface="Browallia New" panose="020B0604020202020204" pitchFamily="34" charset="-34"/>
                <a:cs typeface="Browallia New" panose="020B0604020202020204" pitchFamily="34" charset="-34"/>
              </a:rPr>
              <a:t>xperimentar y desarrollar la creatividad. </a:t>
            </a:r>
            <a:r>
              <a:rPr lang="en-US" altLang="zh-CN" sz="3000" b="1" dirty="0" smtClean="0">
                <a:latin typeface="Browallia New" panose="020B0604020202020204" pitchFamily="34" charset="-34"/>
                <a:cs typeface="Browallia New" panose="020B0604020202020204" pitchFamily="34" charset="-34"/>
              </a:rPr>
              <a:t>También, nos </a:t>
            </a:r>
            <a:r>
              <a:rPr lang="es-ES" altLang="zh-CN" sz="3000" b="1" dirty="0" smtClean="0">
                <a:latin typeface="Browallia New" panose="020B0604020202020204" pitchFamily="34" charset="-34"/>
                <a:cs typeface="Browallia New" panose="020B0604020202020204" pitchFamily="34" charset="-34"/>
              </a:rPr>
              <a:t>inspiraremos </a:t>
            </a:r>
            <a:r>
              <a:rPr lang="es-ES" altLang="zh-CN" sz="3000" b="1" dirty="0" smtClean="0">
                <a:latin typeface="Browallia New" panose="020B0604020202020204" pitchFamily="34" charset="-34"/>
                <a:cs typeface="Browallia New" panose="020B0604020202020204" pitchFamily="34" charset="-34"/>
              </a:rPr>
              <a:t>en </a:t>
            </a:r>
            <a:r>
              <a:rPr lang="es-ES" altLang="zh-CN" sz="3000" b="1" dirty="0">
                <a:latin typeface="Browallia New" panose="020B0604020202020204" pitchFamily="34" charset="-34"/>
                <a:cs typeface="Browallia New" panose="020B0604020202020204" pitchFamily="34" charset="-34"/>
              </a:rPr>
              <a:t>los paisajes de la naturaleza, </a:t>
            </a:r>
            <a:r>
              <a:rPr lang="es-ES" altLang="zh-CN" sz="3000" b="1" dirty="0" smtClean="0">
                <a:latin typeface="Browallia New" panose="020B0604020202020204" pitchFamily="34" charset="-34"/>
                <a:cs typeface="Browallia New" panose="020B0604020202020204" pitchFamily="34" charset="-34"/>
              </a:rPr>
              <a:t>para completar </a:t>
            </a:r>
            <a:r>
              <a:rPr lang="es-ES" altLang="zh-CN" sz="3000" b="1" dirty="0" smtClean="0">
                <a:latin typeface="Browallia New" panose="020B0604020202020204" pitchFamily="34" charset="-34"/>
                <a:cs typeface="Browallia New" panose="020B0604020202020204" pitchFamily="34" charset="-34"/>
              </a:rPr>
              <a:t>nuestra </a:t>
            </a:r>
            <a:r>
              <a:rPr lang="es-ES" altLang="zh-CN" sz="3000" b="1" dirty="0">
                <a:latin typeface="Browallia New" panose="020B0604020202020204" pitchFamily="34" charset="-34"/>
                <a:cs typeface="Browallia New" panose="020B0604020202020204" pitchFamily="34" charset="-34"/>
              </a:rPr>
              <a:t>propia obra de arte.</a:t>
            </a:r>
            <a:endParaRPr lang="es-ES" altLang="zh-CN" sz="3000" b="1" dirty="0">
              <a:latin typeface="Browallia New" panose="020B0604020202020204" pitchFamily="34" charset="-34"/>
              <a:ea typeface="楷体" panose="02010609060101010101" pitchFamily="49" charset="-122"/>
              <a:cs typeface="Browallia New" panose="020B0604020202020204" pitchFamily="34" charset="-34"/>
            </a:endParaRPr>
          </a:p>
        </p:txBody>
      </p:sp>
      <p:sp>
        <p:nvSpPr>
          <p:cNvPr id="4" name="文本框 3">
            <a:extLst>
              <a:ext uri="{FF2B5EF4-FFF2-40B4-BE49-F238E27FC236}">
                <a16:creationId xmlns:a16="http://schemas.microsoft.com/office/drawing/2014/main" id="{83D19A60-5119-4685-9CC1-92C52143047F}"/>
              </a:ext>
            </a:extLst>
          </p:cNvPr>
          <p:cNvSpPr txBox="1"/>
          <p:nvPr/>
        </p:nvSpPr>
        <p:spPr>
          <a:xfrm>
            <a:off x="324036" y="5661248"/>
            <a:ext cx="8856476" cy="738664"/>
          </a:xfrm>
          <a:prstGeom prst="rect">
            <a:avLst/>
          </a:prstGeom>
          <a:noFill/>
        </p:spPr>
        <p:txBody>
          <a:bodyPr wrap="square" rtlCol="0">
            <a:spAutoFit/>
          </a:bodyPr>
          <a:lstStyle/>
          <a:p>
            <a:r>
              <a:rPr lang="zh-CN" altLang="en-US" sz="2100" dirty="0">
                <a:latin typeface="华文行楷" panose="02010800040101010101" pitchFamily="2" charset="-122"/>
                <a:ea typeface="华文行楷" panose="02010800040101010101" pitchFamily="2" charset="-122"/>
              </a:rPr>
              <a:t>碧玉妆成一树高，万条垂下绿丝绦</a:t>
            </a:r>
            <a:r>
              <a:rPr lang="zh-CN" altLang="en-US" sz="1400" dirty="0">
                <a:latin typeface="华文行楷" panose="02010800040101010101" pitchFamily="2" charset="-122"/>
                <a:ea typeface="华文行楷" panose="02010800040101010101" pitchFamily="2" charset="-122"/>
              </a:rPr>
              <a:t>。</a:t>
            </a:r>
            <a:r>
              <a:rPr lang="zh-CN" altLang="en-US" sz="2100" dirty="0">
                <a:latin typeface="华文行楷" panose="02010800040101010101" pitchFamily="2" charset="-122"/>
                <a:ea typeface="华文行楷" panose="02010800040101010101" pitchFamily="2" charset="-122"/>
              </a:rPr>
              <a:t>不知细叶谁裁出，二月春风似剪刀</a:t>
            </a:r>
            <a:r>
              <a:rPr lang="zh-CN" altLang="en-US" sz="1400" dirty="0">
                <a:latin typeface="华文行楷" panose="02010800040101010101" pitchFamily="2" charset="-122"/>
                <a:ea typeface="华文行楷" panose="02010800040101010101" pitchFamily="2" charset="-122"/>
              </a:rPr>
              <a:t>。</a:t>
            </a:r>
          </a:p>
          <a:p>
            <a:r>
              <a:rPr lang="en-US" altLang="zh-CN" sz="2100" dirty="0">
                <a:latin typeface="华文行楷" panose="02010800040101010101" pitchFamily="2" charset="-122"/>
                <a:ea typeface="华文行楷" panose="02010800040101010101" pitchFamily="2" charset="-122"/>
              </a:rPr>
              <a:t>                                                                                                   </a:t>
            </a:r>
            <a:r>
              <a:rPr lang="zh-CN" altLang="en-US" sz="2100" dirty="0">
                <a:latin typeface="华文行楷" panose="02010800040101010101" pitchFamily="2" charset="-122"/>
                <a:ea typeface="华文行楷" panose="02010800040101010101" pitchFamily="2" charset="-122"/>
              </a:rPr>
              <a:t>贺知章 </a:t>
            </a:r>
            <a:r>
              <a:rPr lang="en-US" altLang="zh-CN" sz="2100" dirty="0">
                <a:latin typeface="华文行楷" panose="02010800040101010101" pitchFamily="2" charset="-122"/>
                <a:ea typeface="华文行楷" panose="02010800040101010101" pitchFamily="2" charset="-122"/>
              </a:rPr>
              <a:t>《</a:t>
            </a:r>
            <a:r>
              <a:rPr lang="zh-CN" altLang="en-US" sz="2100" dirty="0">
                <a:latin typeface="华文行楷" panose="02010800040101010101" pitchFamily="2" charset="-122"/>
                <a:ea typeface="华文行楷" panose="02010800040101010101" pitchFamily="2" charset="-122"/>
              </a:rPr>
              <a:t>咏柳</a:t>
            </a:r>
            <a:r>
              <a:rPr lang="en-US" altLang="zh-CN" sz="2100" dirty="0">
                <a:latin typeface="华文行楷" panose="02010800040101010101" pitchFamily="2" charset="-122"/>
                <a:ea typeface="华文行楷" panose="02010800040101010101" pitchFamily="2" charset="-122"/>
              </a:rPr>
              <a:t>》</a:t>
            </a:r>
            <a:endParaRPr lang="zh-CN" altLang="en-US" sz="2100" dirty="0">
              <a:latin typeface="华文行楷" panose="02010800040101010101" pitchFamily="2" charset="-122"/>
              <a:ea typeface="华文行楷" panose="02010800040101010101" pitchFamily="2" charset="-122"/>
            </a:endParaRPr>
          </a:p>
        </p:txBody>
      </p:sp>
      <p:pic>
        <p:nvPicPr>
          <p:cNvPr id="10" name="图片 9">
            <a:hlinkClick r:id="rId3"/>
            <a:extLst>
              <a:ext uri="{FF2B5EF4-FFF2-40B4-BE49-F238E27FC236}">
                <a16:creationId xmlns:a16="http://schemas.microsoft.com/office/drawing/2014/main" id="{C384120D-85E2-4ECE-A746-46E42B4F22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26399" y="4235009"/>
            <a:ext cx="1012081" cy="1012081"/>
          </a:xfrm>
          <a:prstGeom prst="rect">
            <a:avLst/>
          </a:prstGeom>
        </p:spPr>
      </p:pic>
    </p:spTree>
    <p:extLst>
      <p:ext uri="{BB962C8B-B14F-4D97-AF65-F5344CB8AC3E}">
        <p14:creationId xmlns:p14="http://schemas.microsoft.com/office/powerpoint/2010/main" val="2025624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6" name="图片 45">
            <a:extLst>
              <a:ext uri="{FF2B5EF4-FFF2-40B4-BE49-F238E27FC236}">
                <a16:creationId xmlns:a16="http://schemas.microsoft.com/office/drawing/2014/main" id="{C7A37630-1C48-4DC7-B03F-DA1F6C5776B0}"/>
              </a:ext>
            </a:extLst>
          </p:cNvPr>
          <p:cNvPicPr>
            <a:picLocks noChangeAspect="1"/>
          </p:cNvPicPr>
          <p:nvPr/>
        </p:nvPicPr>
        <p:blipFill rotWithShape="1">
          <a:blip r:embed="rId2">
            <a:extLst>
              <a:ext uri="{28A0092B-C50C-407E-A947-70E740481C1C}">
                <a14:useLocalDpi xmlns:a14="http://schemas.microsoft.com/office/drawing/2010/main" val="0"/>
              </a:ext>
            </a:extLst>
          </a:blip>
          <a:srcRect l="7790" r="5152" b="3"/>
          <a:stretch/>
        </p:blipFill>
        <p:spPr>
          <a:xfrm>
            <a:off x="4762566" y="3511295"/>
            <a:ext cx="4381434" cy="3346705"/>
          </a:xfrm>
          <a:custGeom>
            <a:avLst/>
            <a:gdLst>
              <a:gd name="connsiteX0" fmla="*/ 1549963 w 5841911"/>
              <a:gd name="connsiteY0" fmla="*/ 0 h 3346705"/>
              <a:gd name="connsiteX1" fmla="*/ 1555540 w 5841911"/>
              <a:gd name="connsiteY1" fmla="*/ 0 h 3346705"/>
              <a:gd name="connsiteX2" fmla="*/ 2621768 w 5841911"/>
              <a:gd name="connsiteY2" fmla="*/ 0 h 3346705"/>
              <a:gd name="connsiteX3" fmla="*/ 5841911 w 5841911"/>
              <a:gd name="connsiteY3" fmla="*/ 0 h 3346705"/>
              <a:gd name="connsiteX4" fmla="*/ 5841911 w 5841911"/>
              <a:gd name="connsiteY4" fmla="*/ 3346705 h 3346705"/>
              <a:gd name="connsiteX5" fmla="*/ 0 w 5841911"/>
              <a:gd name="connsiteY5" fmla="*/ 3346705 h 334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41911" h="3346705">
                <a:moveTo>
                  <a:pt x="1549963" y="0"/>
                </a:moveTo>
                <a:lnTo>
                  <a:pt x="1555540" y="0"/>
                </a:lnTo>
                <a:lnTo>
                  <a:pt x="2621768" y="0"/>
                </a:lnTo>
                <a:lnTo>
                  <a:pt x="5841911" y="0"/>
                </a:lnTo>
                <a:lnTo>
                  <a:pt x="5841911" y="3346705"/>
                </a:lnTo>
                <a:lnTo>
                  <a:pt x="0" y="3346705"/>
                </a:lnTo>
                <a:close/>
              </a:path>
            </a:pathLst>
          </a:custGeom>
        </p:spPr>
      </p:pic>
      <p:pic>
        <p:nvPicPr>
          <p:cNvPr id="44" name="图片 43">
            <a:extLst>
              <a:ext uri="{FF2B5EF4-FFF2-40B4-BE49-F238E27FC236}">
                <a16:creationId xmlns:a16="http://schemas.microsoft.com/office/drawing/2014/main" id="{1ECDBD7A-E970-4D22-986E-BF11143E4470}"/>
              </a:ext>
            </a:extLst>
          </p:cNvPr>
          <p:cNvPicPr>
            <a:picLocks noChangeAspect="1"/>
          </p:cNvPicPr>
          <p:nvPr/>
        </p:nvPicPr>
        <p:blipFill rotWithShape="1">
          <a:blip r:embed="rId3">
            <a:extLst>
              <a:ext uri="{28A0092B-C50C-407E-A947-70E740481C1C}">
                <a14:useLocalDpi xmlns:a14="http://schemas.microsoft.com/office/drawing/2010/main" val="0"/>
              </a:ext>
            </a:extLst>
          </a:blip>
          <a:srcRect t="12482" r="2" b="358"/>
          <a:stretch/>
        </p:blipFill>
        <p:spPr>
          <a:xfrm>
            <a:off x="20" y="3511295"/>
            <a:ext cx="5773903" cy="3346705"/>
          </a:xfrm>
          <a:custGeom>
            <a:avLst/>
            <a:gdLst>
              <a:gd name="connsiteX0" fmla="*/ 0 w 7698564"/>
              <a:gd name="connsiteY0" fmla="*/ 0 h 3346705"/>
              <a:gd name="connsiteX1" fmla="*/ 7698564 w 7698564"/>
              <a:gd name="connsiteY1" fmla="*/ 0 h 3346705"/>
              <a:gd name="connsiteX2" fmla="*/ 6148601 w 7698564"/>
              <a:gd name="connsiteY2" fmla="*/ 3346705 h 3346705"/>
              <a:gd name="connsiteX3" fmla="*/ 6143024 w 7698564"/>
              <a:gd name="connsiteY3" fmla="*/ 3346705 h 3346705"/>
              <a:gd name="connsiteX4" fmla="*/ 5076796 w 7698564"/>
              <a:gd name="connsiteY4" fmla="*/ 3346705 h 3346705"/>
              <a:gd name="connsiteX5" fmla="*/ 1246924 w 7698564"/>
              <a:gd name="connsiteY5" fmla="*/ 3346705 h 3346705"/>
              <a:gd name="connsiteX6" fmla="*/ 1246924 w 7698564"/>
              <a:gd name="connsiteY6" fmla="*/ 3346226 h 3346705"/>
              <a:gd name="connsiteX7" fmla="*/ 0 w 7698564"/>
              <a:gd name="connsiteY7" fmla="*/ 3346226 h 334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98564" h="3346705">
                <a:moveTo>
                  <a:pt x="0" y="0"/>
                </a:moveTo>
                <a:lnTo>
                  <a:pt x="7698564" y="0"/>
                </a:lnTo>
                <a:lnTo>
                  <a:pt x="6148601" y="3346705"/>
                </a:lnTo>
                <a:lnTo>
                  <a:pt x="6143024" y="3346705"/>
                </a:lnTo>
                <a:lnTo>
                  <a:pt x="5076796" y="3346705"/>
                </a:lnTo>
                <a:lnTo>
                  <a:pt x="1246924" y="3346705"/>
                </a:lnTo>
                <a:lnTo>
                  <a:pt x="1246924" y="3346226"/>
                </a:lnTo>
                <a:lnTo>
                  <a:pt x="0" y="3346226"/>
                </a:lnTo>
                <a:close/>
              </a:path>
            </a:pathLst>
          </a:custGeom>
        </p:spPr>
      </p:pic>
      <p:pic>
        <p:nvPicPr>
          <p:cNvPr id="42" name="图片 41">
            <a:extLst>
              <a:ext uri="{FF2B5EF4-FFF2-40B4-BE49-F238E27FC236}">
                <a16:creationId xmlns:a16="http://schemas.microsoft.com/office/drawing/2014/main" id="{BE4FF899-A357-4612-9CC1-816EDBC24582}"/>
              </a:ext>
            </a:extLst>
          </p:cNvPr>
          <p:cNvPicPr>
            <a:picLocks noChangeAspect="1"/>
          </p:cNvPicPr>
          <p:nvPr/>
        </p:nvPicPr>
        <p:blipFill rotWithShape="1">
          <a:blip r:embed="rId4">
            <a:extLst>
              <a:ext uri="{28A0092B-C50C-407E-A947-70E740481C1C}">
                <a14:useLocalDpi xmlns:a14="http://schemas.microsoft.com/office/drawing/2010/main" val="0"/>
              </a:ext>
            </a:extLst>
          </a:blip>
          <a:srcRect t="9209" r="1" b="3630"/>
          <a:stretch/>
        </p:blipFill>
        <p:spPr>
          <a:xfrm>
            <a:off x="3370077" y="243"/>
            <a:ext cx="5773923" cy="3346705"/>
          </a:xfrm>
          <a:custGeom>
            <a:avLst/>
            <a:gdLst>
              <a:gd name="connsiteX0" fmla="*/ 1549963 w 7698564"/>
              <a:gd name="connsiteY0" fmla="*/ 0 h 3346705"/>
              <a:gd name="connsiteX1" fmla="*/ 1555540 w 7698564"/>
              <a:gd name="connsiteY1" fmla="*/ 0 h 3346705"/>
              <a:gd name="connsiteX2" fmla="*/ 2621768 w 7698564"/>
              <a:gd name="connsiteY2" fmla="*/ 0 h 3346705"/>
              <a:gd name="connsiteX3" fmla="*/ 6451640 w 7698564"/>
              <a:gd name="connsiteY3" fmla="*/ 0 h 3346705"/>
              <a:gd name="connsiteX4" fmla="*/ 6451640 w 7698564"/>
              <a:gd name="connsiteY4" fmla="*/ 479 h 3346705"/>
              <a:gd name="connsiteX5" fmla="*/ 7698564 w 7698564"/>
              <a:gd name="connsiteY5" fmla="*/ 479 h 3346705"/>
              <a:gd name="connsiteX6" fmla="*/ 7698564 w 7698564"/>
              <a:gd name="connsiteY6" fmla="*/ 3346705 h 3346705"/>
              <a:gd name="connsiteX7" fmla="*/ 0 w 7698564"/>
              <a:gd name="connsiteY7" fmla="*/ 3346705 h 334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98564" h="3346705">
                <a:moveTo>
                  <a:pt x="1549963" y="0"/>
                </a:moveTo>
                <a:lnTo>
                  <a:pt x="1555540" y="0"/>
                </a:lnTo>
                <a:lnTo>
                  <a:pt x="2621768" y="0"/>
                </a:lnTo>
                <a:lnTo>
                  <a:pt x="6451640" y="0"/>
                </a:lnTo>
                <a:lnTo>
                  <a:pt x="6451640" y="479"/>
                </a:lnTo>
                <a:lnTo>
                  <a:pt x="7698564" y="479"/>
                </a:lnTo>
                <a:lnTo>
                  <a:pt x="7698564" y="3346705"/>
                </a:lnTo>
                <a:lnTo>
                  <a:pt x="0" y="3346705"/>
                </a:lnTo>
                <a:close/>
              </a:path>
            </a:pathLst>
          </a:custGeom>
        </p:spPr>
      </p:pic>
      <p:pic>
        <p:nvPicPr>
          <p:cNvPr id="34" name="图片 33">
            <a:extLst>
              <a:ext uri="{FF2B5EF4-FFF2-40B4-BE49-F238E27FC236}">
                <a16:creationId xmlns:a16="http://schemas.microsoft.com/office/drawing/2014/main" id="{74F5AF99-1C21-438A-9560-21C2D3490353}"/>
              </a:ext>
            </a:extLst>
          </p:cNvPr>
          <p:cNvPicPr>
            <a:picLocks noChangeAspect="1"/>
          </p:cNvPicPr>
          <p:nvPr/>
        </p:nvPicPr>
        <p:blipFill rotWithShape="1">
          <a:blip r:embed="rId5">
            <a:extLst>
              <a:ext uri="{28A0092B-C50C-407E-A947-70E740481C1C}">
                <a14:useLocalDpi xmlns:a14="http://schemas.microsoft.com/office/drawing/2010/main" val="0"/>
              </a:ext>
            </a:extLst>
          </a:blip>
          <a:srcRect r="12676" b="3"/>
          <a:stretch/>
        </p:blipFill>
        <p:spPr>
          <a:xfrm>
            <a:off x="20" y="10"/>
            <a:ext cx="4394827" cy="3346695"/>
          </a:xfrm>
          <a:custGeom>
            <a:avLst/>
            <a:gdLst>
              <a:gd name="connsiteX0" fmla="*/ 0 w 5859797"/>
              <a:gd name="connsiteY0" fmla="*/ 0 h 3346705"/>
              <a:gd name="connsiteX1" fmla="*/ 5859797 w 5859797"/>
              <a:gd name="connsiteY1" fmla="*/ 0 h 3346705"/>
              <a:gd name="connsiteX2" fmla="*/ 4309834 w 5859797"/>
              <a:gd name="connsiteY2" fmla="*/ 3346705 h 3346705"/>
              <a:gd name="connsiteX3" fmla="*/ 4304257 w 5859797"/>
              <a:gd name="connsiteY3" fmla="*/ 3346705 h 3346705"/>
              <a:gd name="connsiteX4" fmla="*/ 3238029 w 5859797"/>
              <a:gd name="connsiteY4" fmla="*/ 3346705 h 3346705"/>
              <a:gd name="connsiteX5" fmla="*/ 0 w 5859797"/>
              <a:gd name="connsiteY5" fmla="*/ 3346705 h 334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59797" h="3346705">
                <a:moveTo>
                  <a:pt x="0" y="0"/>
                </a:moveTo>
                <a:lnTo>
                  <a:pt x="5859797" y="0"/>
                </a:lnTo>
                <a:lnTo>
                  <a:pt x="4309834" y="3346705"/>
                </a:lnTo>
                <a:lnTo>
                  <a:pt x="4304257" y="3346705"/>
                </a:lnTo>
                <a:lnTo>
                  <a:pt x="3238029" y="3346705"/>
                </a:lnTo>
                <a:lnTo>
                  <a:pt x="0" y="3346705"/>
                </a:lnTo>
                <a:close/>
              </a:path>
            </a:pathLst>
          </a:custGeom>
        </p:spPr>
      </p:pic>
    </p:spTree>
    <p:extLst>
      <p:ext uri="{BB962C8B-B14F-4D97-AF65-F5344CB8AC3E}">
        <p14:creationId xmlns:p14="http://schemas.microsoft.com/office/powerpoint/2010/main" val="3028465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6"/>
                                        </p:tgtEl>
                                        <p:attrNameLst>
                                          <p:attrName>style.visibility</p:attrName>
                                        </p:attrNameLst>
                                      </p:cBhvr>
                                      <p:to>
                                        <p:strVal val="visible"/>
                                      </p:to>
                                    </p:set>
                                    <p:animEffect transition="in" filter="fade">
                                      <p:cBhvr>
                                        <p:cTn id="14" dur="1000"/>
                                        <p:tgtEl>
                                          <p:spTgt spid="46"/>
                                        </p:tgtEl>
                                      </p:cBhvr>
                                    </p:animEffect>
                                    <p:anim calcmode="lin" valueType="num">
                                      <p:cBhvr>
                                        <p:cTn id="15" dur="1000" fill="hold"/>
                                        <p:tgtEl>
                                          <p:spTgt spid="46"/>
                                        </p:tgtEl>
                                        <p:attrNameLst>
                                          <p:attrName>ppt_x</p:attrName>
                                        </p:attrNameLst>
                                      </p:cBhvr>
                                      <p:tavLst>
                                        <p:tav tm="0">
                                          <p:val>
                                            <p:strVal val="#ppt_x"/>
                                          </p:val>
                                        </p:tav>
                                        <p:tav tm="100000">
                                          <p:val>
                                            <p:strVal val="#ppt_x"/>
                                          </p:val>
                                        </p:tav>
                                      </p:tavLst>
                                    </p:anim>
                                    <p:anim calcmode="lin" valueType="num">
                                      <p:cBhvr>
                                        <p:cTn id="16"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fade">
                                      <p:cBhvr>
                                        <p:cTn id="21" dur="1000"/>
                                        <p:tgtEl>
                                          <p:spTgt spid="42"/>
                                        </p:tgtEl>
                                      </p:cBhvr>
                                    </p:animEffect>
                                    <p:anim calcmode="lin" valueType="num">
                                      <p:cBhvr>
                                        <p:cTn id="22" dur="1000" fill="hold"/>
                                        <p:tgtEl>
                                          <p:spTgt spid="42"/>
                                        </p:tgtEl>
                                        <p:attrNameLst>
                                          <p:attrName>ppt_x</p:attrName>
                                        </p:attrNameLst>
                                      </p:cBhvr>
                                      <p:tavLst>
                                        <p:tav tm="0">
                                          <p:val>
                                            <p:strVal val="#ppt_x"/>
                                          </p:val>
                                        </p:tav>
                                        <p:tav tm="100000">
                                          <p:val>
                                            <p:strVal val="#ppt_x"/>
                                          </p:val>
                                        </p:tav>
                                      </p:tavLst>
                                    </p:anim>
                                    <p:anim calcmode="lin" valueType="num">
                                      <p:cBhvr>
                                        <p:cTn id="23"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fade">
                                      <p:cBhvr>
                                        <p:cTn id="28" dur="1000"/>
                                        <p:tgtEl>
                                          <p:spTgt spid="44"/>
                                        </p:tgtEl>
                                      </p:cBhvr>
                                    </p:animEffect>
                                    <p:anim calcmode="lin" valueType="num">
                                      <p:cBhvr>
                                        <p:cTn id="29" dur="1000" fill="hold"/>
                                        <p:tgtEl>
                                          <p:spTgt spid="44"/>
                                        </p:tgtEl>
                                        <p:attrNameLst>
                                          <p:attrName>ppt_x</p:attrName>
                                        </p:attrNameLst>
                                      </p:cBhvr>
                                      <p:tavLst>
                                        <p:tav tm="0">
                                          <p:val>
                                            <p:strVal val="#ppt_x"/>
                                          </p:val>
                                        </p:tav>
                                        <p:tav tm="100000">
                                          <p:val>
                                            <p:strVal val="#ppt_x"/>
                                          </p:val>
                                        </p:tav>
                                      </p:tavLst>
                                    </p:anim>
                                    <p:anim calcmode="lin" valueType="num">
                                      <p:cBhvr>
                                        <p:cTn id="30"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9C8662E-3DCF-48FA-B03A-87631067FC4A}"/>
              </a:ext>
            </a:extLst>
          </p:cNvPr>
          <p:cNvPicPr>
            <a:picLocks noChangeAspect="1"/>
          </p:cNvPicPr>
          <p:nvPr/>
        </p:nvPicPr>
        <p:blipFill rotWithShape="1">
          <a:blip r:embed="rId2">
            <a:extLst>
              <a:ext uri="{28A0092B-C50C-407E-A947-70E740481C1C}">
                <a14:useLocalDpi xmlns:a14="http://schemas.microsoft.com/office/drawing/2010/main" val="0"/>
              </a:ext>
            </a:extLst>
          </a:blip>
          <a:srcRect b="7655"/>
          <a:stretch/>
        </p:blipFill>
        <p:spPr>
          <a:xfrm>
            <a:off x="467544" y="1"/>
            <a:ext cx="2520280" cy="3660074"/>
          </a:xfrm>
          <a:prstGeom prst="rect">
            <a:avLst/>
          </a:prstGeom>
        </p:spPr>
      </p:pic>
      <p:pic>
        <p:nvPicPr>
          <p:cNvPr id="5" name="图片 4">
            <a:extLst>
              <a:ext uri="{FF2B5EF4-FFF2-40B4-BE49-F238E27FC236}">
                <a16:creationId xmlns:a16="http://schemas.microsoft.com/office/drawing/2014/main" id="{6650733E-8223-45C6-9717-36232F114E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2088" y="1"/>
            <a:ext cx="5904104" cy="4077072"/>
          </a:xfrm>
          <a:prstGeom prst="rect">
            <a:avLst/>
          </a:prstGeom>
        </p:spPr>
      </p:pic>
      <p:pic>
        <p:nvPicPr>
          <p:cNvPr id="7" name="图片 6">
            <a:extLst>
              <a:ext uri="{FF2B5EF4-FFF2-40B4-BE49-F238E27FC236}">
                <a16:creationId xmlns:a16="http://schemas.microsoft.com/office/drawing/2014/main" id="{1A422190-2157-4FEC-966A-615EF9F9D2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544" y="3789040"/>
            <a:ext cx="4250463" cy="3068960"/>
          </a:xfrm>
          <a:prstGeom prst="rect">
            <a:avLst/>
          </a:prstGeom>
        </p:spPr>
      </p:pic>
      <p:pic>
        <p:nvPicPr>
          <p:cNvPr id="11" name="图片 10">
            <a:extLst>
              <a:ext uri="{FF2B5EF4-FFF2-40B4-BE49-F238E27FC236}">
                <a16:creationId xmlns:a16="http://schemas.microsoft.com/office/drawing/2014/main" id="{2C1EB683-BEDE-4779-BCBD-A24C62D223B6}"/>
              </a:ext>
            </a:extLst>
          </p:cNvPr>
          <p:cNvPicPr>
            <a:picLocks noChangeAspect="1"/>
          </p:cNvPicPr>
          <p:nvPr/>
        </p:nvPicPr>
        <p:blipFill rotWithShape="1">
          <a:blip r:embed="rId5">
            <a:extLst>
              <a:ext uri="{28A0092B-C50C-407E-A947-70E740481C1C}">
                <a14:useLocalDpi xmlns:a14="http://schemas.microsoft.com/office/drawing/2010/main" val="0"/>
              </a:ext>
            </a:extLst>
          </a:blip>
          <a:srcRect l="7038" t="9941" r="4974" b="11810"/>
          <a:stretch/>
        </p:blipFill>
        <p:spPr>
          <a:xfrm>
            <a:off x="4866321" y="4221088"/>
            <a:ext cx="4149154" cy="2636912"/>
          </a:xfrm>
          <a:prstGeom prst="rect">
            <a:avLst/>
          </a:prstGeom>
        </p:spPr>
      </p:pic>
    </p:spTree>
    <p:extLst>
      <p:ext uri="{BB962C8B-B14F-4D97-AF65-F5344CB8AC3E}">
        <p14:creationId xmlns:p14="http://schemas.microsoft.com/office/powerpoint/2010/main" val="4082430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5CB7136-13F9-4E6B-8361-A4C405188E42}"/>
              </a:ext>
            </a:extLst>
          </p:cNvPr>
          <p:cNvPicPr>
            <a:picLocks noChangeAspect="1"/>
          </p:cNvPicPr>
          <p:nvPr/>
        </p:nvPicPr>
        <p:blipFill rotWithShape="1">
          <a:blip r:embed="rId2">
            <a:extLst>
              <a:ext uri="{28A0092B-C50C-407E-A947-70E740481C1C}">
                <a14:useLocalDpi xmlns:a14="http://schemas.microsoft.com/office/drawing/2010/main" val="0"/>
              </a:ext>
            </a:extLst>
          </a:blip>
          <a:srcRect t="5211"/>
          <a:stretch/>
        </p:blipFill>
        <p:spPr>
          <a:xfrm>
            <a:off x="0" y="-27384"/>
            <a:ext cx="9144000" cy="5737012"/>
          </a:xfrm>
          <a:prstGeom prst="rect">
            <a:avLst/>
          </a:prstGeom>
        </p:spPr>
      </p:pic>
      <p:pic>
        <p:nvPicPr>
          <p:cNvPr id="10" name="Picture 9">
            <a:extLst>
              <a:ext uri="{FF2B5EF4-FFF2-40B4-BE49-F238E27FC236}">
                <a16:creationId xmlns:a16="http://schemas.microsoft.com/office/drawing/2014/main" id="{C378A39E-7C31-46DC-BF58-1048E7CF392E}"/>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rcRect t="46751" b="26582"/>
          <a:stretch>
            <a:fillRect/>
          </a:stretch>
        </p:blipFill>
        <p:spPr>
          <a:xfrm>
            <a:off x="0" y="5029200"/>
            <a:ext cx="9144000" cy="1828800"/>
          </a:xfrm>
          <a:custGeom>
            <a:avLst/>
            <a:gdLst>
              <a:gd name="connsiteX0" fmla="*/ 0 w 12192000"/>
              <a:gd name="connsiteY0" fmla="*/ 0 h 1828800"/>
              <a:gd name="connsiteX1" fmla="*/ 12192000 w 12192000"/>
              <a:gd name="connsiteY1" fmla="*/ 0 h 1828800"/>
              <a:gd name="connsiteX2" fmla="*/ 12192000 w 12192000"/>
              <a:gd name="connsiteY2" fmla="*/ 1828800 h 1828800"/>
              <a:gd name="connsiteX3" fmla="*/ 0 w 12192000"/>
              <a:gd name="connsiteY3" fmla="*/ 1828800 h 1828800"/>
            </a:gdLst>
            <a:ahLst/>
            <a:cxnLst>
              <a:cxn ang="0">
                <a:pos x="connsiteX0" y="connsiteY0"/>
              </a:cxn>
              <a:cxn ang="0">
                <a:pos x="connsiteX1" y="connsiteY1"/>
              </a:cxn>
              <a:cxn ang="0">
                <a:pos x="connsiteX2" y="connsiteY2"/>
              </a:cxn>
              <a:cxn ang="0">
                <a:pos x="connsiteX3" y="connsiteY3"/>
              </a:cxn>
            </a:cxnLst>
            <a:rect l="l" t="t" r="r" b="b"/>
            <a:pathLst>
              <a:path w="12192000" h="1828800">
                <a:moveTo>
                  <a:pt x="0" y="0"/>
                </a:moveTo>
                <a:lnTo>
                  <a:pt x="12192000" y="0"/>
                </a:lnTo>
                <a:lnTo>
                  <a:pt x="12192000" y="1828800"/>
                </a:lnTo>
                <a:lnTo>
                  <a:pt x="0" y="1828800"/>
                </a:lnTo>
                <a:close/>
              </a:path>
            </a:pathLst>
          </a:custGeom>
        </p:spPr>
      </p:pic>
      <p:sp>
        <p:nvSpPr>
          <p:cNvPr id="2" name="文本框 1">
            <a:extLst>
              <a:ext uri="{FF2B5EF4-FFF2-40B4-BE49-F238E27FC236}">
                <a16:creationId xmlns:a16="http://schemas.microsoft.com/office/drawing/2014/main" id="{DAAB08CD-0CBE-497A-8AE6-858B0A2E88BB}"/>
              </a:ext>
            </a:extLst>
          </p:cNvPr>
          <p:cNvSpPr txBox="1"/>
          <p:nvPr/>
        </p:nvSpPr>
        <p:spPr>
          <a:xfrm>
            <a:off x="297991" y="-27384"/>
            <a:ext cx="8352928" cy="6678751"/>
          </a:xfrm>
          <a:prstGeom prst="rect">
            <a:avLst/>
          </a:prstGeom>
          <a:noFill/>
        </p:spPr>
        <p:txBody>
          <a:bodyPr wrap="square" rtlCol="0">
            <a:spAutoFit/>
          </a:bodyPr>
          <a:lstStyle/>
          <a:p>
            <a:pPr algn="just"/>
            <a:r>
              <a:rPr lang="en-US" altLang="zh-CN" sz="1000" b="1" dirty="0">
                <a:solidFill>
                  <a:schemeClr val="accent2"/>
                </a:solidFill>
                <a:latin typeface="+mj-lt"/>
                <a:ea typeface="楷体" panose="02010609060101010101" pitchFamily="49" charset="-122"/>
              </a:rPr>
              <a:t/>
            </a:r>
            <a:br>
              <a:rPr lang="en-US" altLang="zh-CN" sz="1000" b="1" dirty="0">
                <a:solidFill>
                  <a:schemeClr val="accent2"/>
                </a:solidFill>
                <a:latin typeface="+mj-lt"/>
                <a:ea typeface="楷体" panose="02010609060101010101" pitchFamily="49" charset="-122"/>
              </a:rPr>
            </a:br>
            <a:r>
              <a:rPr lang="en-US" altLang="zh-CN" sz="2600" b="1" dirty="0">
                <a:solidFill>
                  <a:schemeClr val="accent2"/>
                </a:solidFill>
                <a:latin typeface="Arial" panose="020B0604020202020204" pitchFamily="34" charset="0"/>
                <a:ea typeface="楷体" panose="02010609060101010101" pitchFamily="49" charset="-122"/>
                <a:cs typeface="Arial" panose="020B0604020202020204" pitchFamily="34" charset="0"/>
              </a:rPr>
              <a:t/>
            </a:r>
            <a:br>
              <a:rPr lang="en-US" altLang="zh-CN" sz="2600" b="1" dirty="0">
                <a:solidFill>
                  <a:schemeClr val="accent2"/>
                </a:solidFill>
                <a:latin typeface="Arial" panose="020B0604020202020204" pitchFamily="34" charset="0"/>
                <a:ea typeface="楷体" panose="02010609060101010101" pitchFamily="49" charset="-122"/>
                <a:cs typeface="Arial" panose="020B0604020202020204" pitchFamily="34" charset="0"/>
              </a:rPr>
            </a:br>
            <a:r>
              <a:rPr lang="en-US" altLang="zh-CN" sz="3600" b="1" u="sng" dirty="0" smtClean="0">
                <a:latin typeface="Browallia New" panose="020B0604020202020204" pitchFamily="34" charset="-34"/>
                <a:ea typeface="楷体" panose="02010609060101010101" pitchFamily="49" charset="-122"/>
                <a:cs typeface="Browallia New" panose="020B0604020202020204" pitchFamily="34" charset="-34"/>
              </a:rPr>
              <a:t>Día </a:t>
            </a:r>
            <a:r>
              <a:rPr lang="en-US" altLang="zh-CN" sz="3600" b="1" u="sng" dirty="0" smtClean="0">
                <a:latin typeface="Browallia New" panose="020B0604020202020204" pitchFamily="34" charset="-34"/>
                <a:ea typeface="楷体" panose="02010609060101010101" pitchFamily="49" charset="-122"/>
                <a:cs typeface="Browallia New" panose="020B0604020202020204" pitchFamily="34" charset="-34"/>
              </a:rPr>
              <a:t>13</a:t>
            </a:r>
          </a:p>
          <a:p>
            <a:pPr algn="just"/>
            <a:endParaRPr lang="zh-CN" altLang="en-US" sz="3200" b="1" u="sng" dirty="0" smtClean="0">
              <a:latin typeface="Browallia New" panose="020B0604020202020204" pitchFamily="34" charset="-34"/>
              <a:cs typeface="Browallia New" panose="020B0604020202020204" pitchFamily="34" charset="-34"/>
            </a:endParaRPr>
          </a:p>
          <a:p>
            <a:pPr algn="just"/>
            <a:r>
              <a:rPr lang="en-US" altLang="zh-CN" sz="3000" b="1" dirty="0" smtClean="0">
                <a:latin typeface="Browallia New" panose="020B0604020202020204" pitchFamily="34" charset="-34"/>
                <a:ea typeface="楷体" panose="02010609060101010101" pitchFamily="49" charset="-122"/>
                <a:cs typeface="Browallia New" panose="020B0604020202020204" pitchFamily="34" charset="-34"/>
              </a:rPr>
              <a:t>Próximo </a:t>
            </a:r>
            <a:r>
              <a:rPr lang="en-US" altLang="zh-CN" sz="3000" b="1" dirty="0" smtClean="0">
                <a:latin typeface="Browallia New" panose="020B0604020202020204" pitchFamily="34" charset="-34"/>
                <a:ea typeface="楷体" panose="02010609060101010101" pitchFamily="49" charset="-122"/>
                <a:cs typeface="Browallia New" panose="020B0604020202020204" pitchFamily="34" charset="-34"/>
              </a:rPr>
              <a:t>destino </a:t>
            </a:r>
            <a:r>
              <a:rPr lang="en-US" altLang="zh-CN" sz="3000" b="1" dirty="0" smtClean="0">
                <a:latin typeface="Browallia New" panose="020B0604020202020204" pitchFamily="34" charset="-34"/>
                <a:ea typeface="楷体" panose="02010609060101010101" pitchFamily="49" charset="-122"/>
                <a:cs typeface="Browallia New" panose="020B0604020202020204" pitchFamily="34" charset="-34"/>
                <a:sym typeface="Wingdings" panose="05000000000000000000" pitchFamily="2" charset="2"/>
              </a:rPr>
              <a:t></a:t>
            </a:r>
            <a:r>
              <a:rPr lang="en-US" altLang="zh-CN" sz="3000" b="1" dirty="0" smtClean="0">
                <a:latin typeface="Browallia New" panose="020B0604020202020204" pitchFamily="34" charset="-34"/>
                <a:ea typeface="楷体" panose="02010609060101010101" pitchFamily="49" charset="-122"/>
                <a:cs typeface="Browallia New" panose="020B0604020202020204" pitchFamily="34" charset="-34"/>
              </a:rPr>
              <a:t> Provincia Zhejiang.</a:t>
            </a:r>
          </a:p>
          <a:p>
            <a:pPr algn="just"/>
            <a:r>
              <a:rPr lang="en-US" altLang="zh-CN" sz="700" b="1" dirty="0">
                <a:latin typeface="Browallia New" panose="020B0604020202020204" pitchFamily="34" charset="-34"/>
                <a:ea typeface="楷体" panose="02010609060101010101" pitchFamily="49" charset="-122"/>
                <a:cs typeface="Browallia New" panose="020B0604020202020204" pitchFamily="34" charset="-34"/>
              </a:rPr>
              <a:t> </a:t>
            </a:r>
            <a:r>
              <a:rPr lang="en-US" altLang="zh-CN" sz="2400" b="1" dirty="0" smtClean="0">
                <a:latin typeface="Browallia New" panose="020B0604020202020204" pitchFamily="34" charset="-34"/>
                <a:ea typeface="楷体" panose="02010609060101010101" pitchFamily="49" charset="-122"/>
                <a:cs typeface="Browallia New" panose="020B0604020202020204" pitchFamily="34" charset="-34"/>
              </a:rPr>
              <a:t> </a:t>
            </a:r>
            <a:r>
              <a:rPr lang="es-ES" altLang="zh-CN" sz="3000" b="1" dirty="0" smtClean="0">
                <a:latin typeface="Browallia New" panose="020B0604020202020204" pitchFamily="34" charset="-34"/>
                <a:ea typeface="楷体" panose="02010609060101010101" pitchFamily="49" charset="-122"/>
                <a:cs typeface="Browallia New" panose="020B0604020202020204" pitchFamily="34" charset="-34"/>
              </a:rPr>
              <a:t> </a:t>
            </a:r>
          </a:p>
          <a:p>
            <a:pPr algn="just"/>
            <a:r>
              <a:rPr lang="es-ES" altLang="zh-CN" sz="3000" b="1" dirty="0" smtClean="0">
                <a:latin typeface="Browallia New" panose="020B0604020202020204" pitchFamily="34" charset="-34"/>
                <a:ea typeface="楷体" panose="02010609060101010101" pitchFamily="49" charset="-122"/>
                <a:cs typeface="Browallia New" panose="020B0604020202020204" pitchFamily="34" charset="-34"/>
              </a:rPr>
              <a:t>La </a:t>
            </a:r>
            <a:r>
              <a:rPr lang="es-ES" altLang="zh-CN" sz="3000" b="1" dirty="0">
                <a:latin typeface="Browallia New" panose="020B0604020202020204" pitchFamily="34" charset="-34"/>
                <a:ea typeface="楷体" panose="02010609060101010101" pitchFamily="49" charset="-122"/>
                <a:cs typeface="Browallia New" panose="020B0604020202020204" pitchFamily="34" charset="-34"/>
              </a:rPr>
              <a:t>provincia Zhejiang tiene </a:t>
            </a:r>
            <a:r>
              <a:rPr lang="es-ES" altLang="zh-CN" sz="3000" b="1" dirty="0" smtClean="0">
                <a:latin typeface="Browallia New" panose="020B0604020202020204" pitchFamily="34" charset="-34"/>
                <a:ea typeface="楷体" panose="02010609060101010101" pitchFamily="49" charset="-122"/>
                <a:cs typeface="Browallia New" panose="020B0604020202020204" pitchFamily="34" charset="-34"/>
              </a:rPr>
              <a:t>una significativa </a:t>
            </a:r>
            <a:r>
              <a:rPr lang="es-ES" altLang="zh-CN" sz="3000" b="1" dirty="0">
                <a:latin typeface="Browallia New" panose="020B0604020202020204" pitchFamily="34" charset="-34"/>
                <a:ea typeface="楷体" panose="02010609060101010101" pitchFamily="49" charset="-122"/>
                <a:cs typeface="Browallia New" panose="020B0604020202020204" pitchFamily="34" charset="-34"/>
              </a:rPr>
              <a:t>reputación </a:t>
            </a:r>
            <a:r>
              <a:rPr lang="es-ES" altLang="zh-CN" sz="3000" b="1" dirty="0" smtClean="0">
                <a:latin typeface="Browallia New" panose="020B0604020202020204" pitchFamily="34" charset="-34"/>
                <a:ea typeface="楷体" panose="02010609060101010101" pitchFamily="49" charset="-122"/>
                <a:cs typeface="Browallia New" panose="020B0604020202020204" pitchFamily="34" charset="-34"/>
              </a:rPr>
              <a:t>por </a:t>
            </a:r>
            <a:r>
              <a:rPr lang="es-ES" altLang="zh-CN" sz="3000" b="1" dirty="0" smtClean="0">
                <a:latin typeface="Browallia New" panose="020B0604020202020204" pitchFamily="34" charset="-34"/>
                <a:ea typeface="楷体" panose="02010609060101010101" pitchFamily="49" charset="-122"/>
                <a:cs typeface="Browallia New" panose="020B0604020202020204" pitchFamily="34" charset="-34"/>
              </a:rPr>
              <a:t>ser</a:t>
            </a:r>
            <a:r>
              <a:rPr lang="es-ES" altLang="zh-CN" sz="3000" b="1" dirty="0">
                <a:latin typeface="Browallia New" panose="020B0604020202020204" pitchFamily="34" charset="-34"/>
                <a:ea typeface="楷体" panose="02010609060101010101" pitchFamily="49" charset="-122"/>
                <a:cs typeface="Browallia New" panose="020B0604020202020204" pitchFamily="34" charset="-34"/>
              </a:rPr>
              <a:t> </a:t>
            </a:r>
            <a:r>
              <a:rPr lang="es-ES" altLang="zh-CN" sz="3000" b="1" dirty="0" smtClean="0">
                <a:latin typeface="Browallia New" panose="020B0604020202020204" pitchFamily="34" charset="-34"/>
                <a:ea typeface="楷体" panose="02010609060101010101" pitchFamily="49" charset="-122"/>
                <a:cs typeface="Browallia New" panose="020B0604020202020204" pitchFamily="34" charset="-34"/>
              </a:rPr>
              <a:t>"la </a:t>
            </a:r>
            <a:r>
              <a:rPr lang="es-ES" altLang="zh-CN" sz="3000" b="1" dirty="0">
                <a:latin typeface="Browallia New" panose="020B0604020202020204" pitchFamily="34" charset="-34"/>
                <a:ea typeface="楷体" panose="02010609060101010101" pitchFamily="49" charset="-122"/>
                <a:cs typeface="Browallia New" panose="020B0604020202020204" pitchFamily="34" charset="-34"/>
              </a:rPr>
              <a:t>tierra del pescado y el arroz</a:t>
            </a:r>
            <a:r>
              <a:rPr lang="es-ES" altLang="zh-CN" sz="3000" b="1" dirty="0" smtClean="0">
                <a:latin typeface="Browallia New" panose="020B0604020202020204" pitchFamily="34" charset="-34"/>
                <a:ea typeface="楷体" panose="02010609060101010101" pitchFamily="49" charset="-122"/>
                <a:cs typeface="Browallia New" panose="020B0604020202020204" pitchFamily="34" charset="-34"/>
              </a:rPr>
              <a:t>, y </a:t>
            </a:r>
            <a:r>
              <a:rPr lang="es-ES" altLang="zh-CN" sz="3000" b="1" dirty="0">
                <a:latin typeface="Browallia New" panose="020B0604020202020204" pitchFamily="34" charset="-34"/>
                <a:ea typeface="楷体" panose="02010609060101010101" pitchFamily="49" charset="-122"/>
                <a:cs typeface="Browallia New" panose="020B0604020202020204" pitchFamily="34" charset="-34"/>
              </a:rPr>
              <a:t>el hogar de la seda". </a:t>
            </a:r>
            <a:endParaRPr lang="es-ES" altLang="zh-CN" sz="3000" b="1" dirty="0" smtClean="0">
              <a:latin typeface="Browallia New" panose="020B0604020202020204" pitchFamily="34" charset="-34"/>
              <a:ea typeface="楷体" panose="02010609060101010101" pitchFamily="49" charset="-122"/>
              <a:cs typeface="Browallia New" panose="020B0604020202020204" pitchFamily="34" charset="-34"/>
            </a:endParaRPr>
          </a:p>
          <a:p>
            <a:pPr algn="just"/>
            <a:endParaRPr lang="es-ES" altLang="zh-CN" sz="3000" b="1" dirty="0">
              <a:latin typeface="Browallia New" panose="020B0604020202020204" pitchFamily="34" charset="-34"/>
              <a:ea typeface="楷体" panose="02010609060101010101" pitchFamily="49" charset="-122"/>
              <a:cs typeface="Browallia New" panose="020B0604020202020204" pitchFamily="34" charset="-34"/>
            </a:endParaRPr>
          </a:p>
          <a:p>
            <a:pPr algn="just"/>
            <a:r>
              <a:rPr lang="es-ES" altLang="zh-CN" sz="3000" b="1" dirty="0" smtClean="0">
                <a:latin typeface="Browallia New" panose="020B0604020202020204" pitchFamily="34" charset="-34"/>
                <a:ea typeface="楷体" panose="02010609060101010101" pitchFamily="49" charset="-122"/>
                <a:cs typeface="Browallia New" panose="020B0604020202020204" pitchFamily="34" charset="-34"/>
              </a:rPr>
              <a:t>Viajaremos por esta zona </a:t>
            </a:r>
            <a:r>
              <a:rPr lang="es-ES" altLang="zh-CN" sz="3000" b="1" dirty="0">
                <a:latin typeface="Browallia New" panose="020B0604020202020204" pitchFamily="34" charset="-34"/>
                <a:ea typeface="楷体" panose="02010609060101010101" pitchFamily="49" charset="-122"/>
                <a:cs typeface="Browallia New" panose="020B0604020202020204" pitchFamily="34" charset="-34"/>
              </a:rPr>
              <a:t>otros tres </a:t>
            </a:r>
            <a:r>
              <a:rPr lang="es-ES" altLang="zh-CN" sz="3000" b="1" dirty="0" smtClean="0">
                <a:latin typeface="Browallia New" panose="020B0604020202020204" pitchFamily="34" charset="-34"/>
                <a:ea typeface="楷体" panose="02010609060101010101" pitchFamily="49" charset="-122"/>
                <a:cs typeface="Browallia New" panose="020B0604020202020204" pitchFamily="34" charset="-34"/>
              </a:rPr>
              <a:t>días tras lo cual </a:t>
            </a:r>
            <a:r>
              <a:rPr lang="es-ES" altLang="zh-CN" sz="3000" b="1" dirty="0">
                <a:latin typeface="Browallia New" panose="020B0604020202020204" pitchFamily="34" charset="-34"/>
                <a:ea typeface="楷体" panose="02010609060101010101" pitchFamily="49" charset="-122"/>
                <a:cs typeface="Browallia New" panose="020B0604020202020204" pitchFamily="34" charset="-34"/>
              </a:rPr>
              <a:t>partiremos hacia </a:t>
            </a:r>
            <a:r>
              <a:rPr lang="es-ES" altLang="zh-CN" sz="3000" b="1" dirty="0" smtClean="0">
                <a:latin typeface="Browallia New" panose="020B0604020202020204" pitchFamily="34" charset="-34"/>
                <a:ea typeface="楷体" panose="02010609060101010101" pitchFamily="49" charset="-122"/>
                <a:cs typeface="Browallia New" panose="020B0604020202020204" pitchFamily="34" charset="-34"/>
              </a:rPr>
              <a:t>Madrid, donde finalizará nuestro viaje.</a:t>
            </a:r>
            <a:endParaRPr lang="en-US" altLang="zh-CN" sz="3000" b="1" dirty="0">
              <a:latin typeface="Browallia New" panose="020B0604020202020204" pitchFamily="34" charset="-34"/>
              <a:ea typeface="楷体" panose="02010609060101010101" pitchFamily="49" charset="-122"/>
              <a:cs typeface="Browallia New" panose="020B0604020202020204" pitchFamily="34" charset="-34"/>
            </a:endParaRPr>
          </a:p>
          <a:p>
            <a:pPr algn="just"/>
            <a:endParaRPr lang="en-US" altLang="zh-CN" b="1" dirty="0">
              <a:solidFill>
                <a:schemeClr val="accent2"/>
              </a:solidFill>
              <a:latin typeface="楷体" panose="02010609060101010101" pitchFamily="49" charset="-122"/>
              <a:ea typeface="楷体" panose="02010609060101010101" pitchFamily="49" charset="-122"/>
            </a:endParaRPr>
          </a:p>
          <a:p>
            <a:pPr algn="just"/>
            <a:endParaRPr lang="en-US" altLang="zh-CN" dirty="0">
              <a:solidFill>
                <a:schemeClr val="accent2"/>
              </a:solidFill>
            </a:endParaRPr>
          </a:p>
          <a:p>
            <a:pPr algn="just"/>
            <a:endParaRPr lang="zh-CN" altLang="en-US" dirty="0">
              <a:solidFill>
                <a:schemeClr val="accent2"/>
              </a:solidFill>
            </a:endParaRPr>
          </a:p>
        </p:txBody>
      </p:sp>
      <p:sp>
        <p:nvSpPr>
          <p:cNvPr id="3" name="文本框 2">
            <a:extLst>
              <a:ext uri="{FF2B5EF4-FFF2-40B4-BE49-F238E27FC236}">
                <a16:creationId xmlns:a16="http://schemas.microsoft.com/office/drawing/2014/main" id="{E6D48639-709F-449E-9EE6-004039A50BBC}"/>
              </a:ext>
            </a:extLst>
          </p:cNvPr>
          <p:cNvSpPr txBox="1"/>
          <p:nvPr/>
        </p:nvSpPr>
        <p:spPr>
          <a:xfrm>
            <a:off x="179512" y="5930696"/>
            <a:ext cx="8928992" cy="738664"/>
          </a:xfrm>
          <a:prstGeom prst="rect">
            <a:avLst/>
          </a:prstGeom>
          <a:noFill/>
        </p:spPr>
        <p:txBody>
          <a:bodyPr wrap="square" rtlCol="0">
            <a:spAutoFit/>
          </a:bodyPr>
          <a:lstStyle/>
          <a:p>
            <a:r>
              <a:rPr lang="zh-CN" altLang="en-US" sz="2100" dirty="0">
                <a:latin typeface="华文行楷" panose="02010800040101010101" pitchFamily="2" charset="-122"/>
                <a:ea typeface="华文行楷" panose="02010800040101010101" pitchFamily="2" charset="-122"/>
              </a:rPr>
              <a:t>枯藤老树昏鸦，小桥流水人家，古道西风瘦马</a:t>
            </a:r>
            <a:r>
              <a:rPr lang="zh-CN" altLang="en-US" sz="1400" dirty="0">
                <a:latin typeface="华文行楷" panose="02010800040101010101" pitchFamily="2" charset="-122"/>
                <a:ea typeface="华文行楷" panose="02010800040101010101" pitchFamily="2" charset="-122"/>
              </a:rPr>
              <a:t>。</a:t>
            </a:r>
            <a:r>
              <a:rPr lang="zh-CN" altLang="en-US" sz="2100" dirty="0">
                <a:latin typeface="华文行楷" panose="02010800040101010101" pitchFamily="2" charset="-122"/>
                <a:ea typeface="华文行楷" panose="02010800040101010101" pitchFamily="2" charset="-122"/>
              </a:rPr>
              <a:t>夕阳西下，断肠人在天涯</a:t>
            </a:r>
            <a:r>
              <a:rPr lang="zh-CN" altLang="en-US" sz="1400" dirty="0">
                <a:latin typeface="华文行楷" panose="02010800040101010101" pitchFamily="2" charset="-122"/>
                <a:ea typeface="华文行楷" panose="02010800040101010101" pitchFamily="2" charset="-122"/>
              </a:rPr>
              <a:t>。</a:t>
            </a:r>
            <a:endParaRPr lang="en-US" altLang="zh-CN" sz="1400" dirty="0">
              <a:latin typeface="华文行楷" panose="02010800040101010101" pitchFamily="2" charset="-122"/>
              <a:ea typeface="华文行楷" panose="02010800040101010101" pitchFamily="2" charset="-122"/>
            </a:endParaRPr>
          </a:p>
          <a:p>
            <a:r>
              <a:rPr lang="en-US" altLang="zh-CN" sz="2100" dirty="0">
                <a:latin typeface="华文行楷" panose="02010800040101010101" pitchFamily="2" charset="-122"/>
                <a:ea typeface="华文行楷" panose="02010800040101010101" pitchFamily="2" charset="-122"/>
              </a:rPr>
              <a:t> </a:t>
            </a:r>
            <a:r>
              <a:rPr lang="zh-CN" altLang="en-US" sz="2100" dirty="0">
                <a:latin typeface="华文行楷" panose="02010800040101010101" pitchFamily="2" charset="-122"/>
                <a:ea typeface="华文行楷" panose="02010800040101010101" pitchFamily="2" charset="-122"/>
              </a:rPr>
              <a:t>                                                                                        马致远 </a:t>
            </a:r>
            <a:r>
              <a:rPr lang="en-US" altLang="zh-CN" sz="2100" dirty="0">
                <a:latin typeface="华文行楷" panose="02010800040101010101" pitchFamily="2" charset="-122"/>
                <a:ea typeface="华文行楷" panose="02010800040101010101" pitchFamily="2" charset="-122"/>
              </a:rPr>
              <a:t>《</a:t>
            </a:r>
            <a:r>
              <a:rPr lang="zh-CN" altLang="en-US" sz="2100" dirty="0">
                <a:latin typeface="华文行楷" panose="02010800040101010101" pitchFamily="2" charset="-122"/>
                <a:ea typeface="华文行楷" panose="02010800040101010101" pitchFamily="2" charset="-122"/>
              </a:rPr>
              <a:t>天净沙</a:t>
            </a:r>
            <a:r>
              <a:rPr lang="en-US" altLang="zh-CN" sz="2100" dirty="0">
                <a:latin typeface="华文行楷" panose="02010800040101010101" pitchFamily="2" charset="-122"/>
                <a:ea typeface="华文行楷" panose="02010800040101010101" pitchFamily="2" charset="-122"/>
              </a:rPr>
              <a:t>.</a:t>
            </a:r>
            <a:r>
              <a:rPr lang="zh-CN" altLang="en-US" sz="2100" dirty="0">
                <a:latin typeface="华文行楷" panose="02010800040101010101" pitchFamily="2" charset="-122"/>
                <a:ea typeface="华文行楷" panose="02010800040101010101" pitchFamily="2" charset="-122"/>
              </a:rPr>
              <a:t>秋思</a:t>
            </a:r>
            <a:r>
              <a:rPr lang="en-US" altLang="zh-CN" sz="2100" dirty="0">
                <a:latin typeface="华文行楷" panose="02010800040101010101" pitchFamily="2" charset="-122"/>
                <a:ea typeface="华文行楷" panose="02010800040101010101" pitchFamily="2" charset="-122"/>
              </a:rPr>
              <a:t>》</a:t>
            </a:r>
            <a:endParaRPr lang="zh-CN" altLang="en-US" sz="2100" dirty="0">
              <a:latin typeface="华文行楷" panose="02010800040101010101" pitchFamily="2" charset="-122"/>
              <a:ea typeface="华文行楷" panose="02010800040101010101" pitchFamily="2" charset="-122"/>
            </a:endParaRPr>
          </a:p>
        </p:txBody>
      </p:sp>
    </p:spTree>
    <p:extLst>
      <p:ext uri="{BB962C8B-B14F-4D97-AF65-F5344CB8AC3E}">
        <p14:creationId xmlns:p14="http://schemas.microsoft.com/office/powerpoint/2010/main" val="2688027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wipe(down)">
                                      <p:cBhvr>
                                        <p:cTn id="10" dur="500"/>
                                        <p:tgtEl>
                                          <p:spTgt spid="2">
                                            <p:txEl>
                                              <p:pRg st="2" end="2"/>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animEffect transition="in" filter="wipe(down)">
                                      <p:cBhvr>
                                        <p:cTn id="13" dur="500"/>
                                        <p:tgtEl>
                                          <p:spTgt spid="2">
                                            <p:txEl>
                                              <p:pRg st="3" end="3"/>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2">
                                            <p:txEl>
                                              <p:pRg st="4" end="4"/>
                                            </p:txEl>
                                          </p:spTgt>
                                        </p:tgtEl>
                                        <p:attrNameLst>
                                          <p:attrName>style.visibility</p:attrName>
                                        </p:attrNameLst>
                                      </p:cBhvr>
                                      <p:to>
                                        <p:strVal val="visible"/>
                                      </p:to>
                                    </p:set>
                                    <p:animEffect transition="in" filter="wipe(down)">
                                      <p:cBhvr>
                                        <p:cTn id="16" dur="500"/>
                                        <p:tgtEl>
                                          <p:spTgt spid="2">
                                            <p:txEl>
                                              <p:pRg st="4" end="4"/>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animEffect transition="in" filter="wipe(down)">
                                      <p:cBhvr>
                                        <p:cTn id="19"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4" descr="https://lh4.googleusercontent.com/0NR9lVelHAQi08I8kbbXOSztjMqQXz6dot_wnqcKj6Rduf4EfjGxGaFLgDu6rS7Y0Tr6uTERJp3Sr8HaZFNGYs7bvzpluXcnuvErqObeyPP-BwjMrCT5Vj0Wc-VNxBepK_YJ7I5C">
            <a:extLst>
              <a:ext uri="{FF2B5EF4-FFF2-40B4-BE49-F238E27FC236}">
                <a16:creationId xmlns:a16="http://schemas.microsoft.com/office/drawing/2014/main" id="{E4EF6C87-4BC3-448E-949D-DC0D55146EE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819" r="31032" b="-2"/>
          <a:stretch/>
        </p:blipFill>
        <p:spPr bwMode="auto">
          <a:xfrm>
            <a:off x="4716016" y="293659"/>
            <a:ext cx="4296410" cy="621453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s://dimg01.c-ctrip.com/images/tg/319/883/487/9343d569dfea49d18620956f3fd62849_C_1600_1200_Mtg_7.jpg">
            <a:extLst>
              <a:ext uri="{FF2B5EF4-FFF2-40B4-BE49-F238E27FC236}">
                <a16:creationId xmlns:a16="http://schemas.microsoft.com/office/drawing/2014/main" id="{3D4CFFF3-2A9A-4443-A885-5CAB94669C7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863" r="4" b="4"/>
          <a:stretch/>
        </p:blipFill>
        <p:spPr bwMode="auto">
          <a:xfrm>
            <a:off x="241298" y="321732"/>
            <a:ext cx="4296411" cy="3079194"/>
          </a:xfrm>
          <a:prstGeom prst="rect">
            <a:avLst/>
          </a:prstGeom>
          <a:noFill/>
          <a:extLst>
            <a:ext uri="{909E8E84-426E-40DD-AFC4-6F175D3DCCD1}">
              <a14:hiddenFill xmlns:a14="http://schemas.microsoft.com/office/drawing/2010/main">
                <a:solidFill>
                  <a:srgbClr val="FFFFFF"/>
                </a:solidFill>
              </a14:hiddenFill>
            </a:ext>
          </a:extLst>
        </p:spPr>
      </p:pic>
      <p:pic>
        <p:nvPicPr>
          <p:cNvPr id="4" name="图片 3">
            <a:extLst>
              <a:ext uri="{FF2B5EF4-FFF2-40B4-BE49-F238E27FC236}">
                <a16:creationId xmlns:a16="http://schemas.microsoft.com/office/drawing/2014/main" id="{6C7DD350-34F8-4247-BEB9-6EB2CFD571C7}"/>
              </a:ext>
            </a:extLst>
          </p:cNvPr>
          <p:cNvPicPr>
            <a:picLocks noChangeAspect="1"/>
          </p:cNvPicPr>
          <p:nvPr/>
        </p:nvPicPr>
        <p:blipFill rotWithShape="1">
          <a:blip r:embed="rId4">
            <a:extLst>
              <a:ext uri="{28A0092B-C50C-407E-A947-70E740481C1C}">
                <a14:useLocalDpi xmlns:a14="http://schemas.microsoft.com/office/drawing/2010/main" val="0"/>
              </a:ext>
            </a:extLst>
          </a:blip>
          <a:srcRect l="2710" r="-2" b="-2"/>
          <a:stretch/>
        </p:blipFill>
        <p:spPr>
          <a:xfrm>
            <a:off x="241297" y="3436519"/>
            <a:ext cx="4296411" cy="3047107"/>
          </a:xfrm>
          <a:prstGeom prst="rect">
            <a:avLst/>
          </a:prstGeom>
        </p:spPr>
      </p:pic>
    </p:spTree>
    <p:extLst>
      <p:ext uri="{BB962C8B-B14F-4D97-AF65-F5344CB8AC3E}">
        <p14:creationId xmlns:p14="http://schemas.microsoft.com/office/powerpoint/2010/main" val="2000713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fade">
                                      <p:cBhvr>
                                        <p:cTn id="14" dur="1000"/>
                                        <p:tgtEl>
                                          <p:spTgt spid="2050"/>
                                        </p:tgtEl>
                                      </p:cBhvr>
                                    </p:animEffect>
                                    <p:anim calcmode="lin" valueType="num">
                                      <p:cBhvr>
                                        <p:cTn id="15" dur="1000" fill="hold"/>
                                        <p:tgtEl>
                                          <p:spTgt spid="2050"/>
                                        </p:tgtEl>
                                        <p:attrNameLst>
                                          <p:attrName>ppt_x</p:attrName>
                                        </p:attrNameLst>
                                      </p:cBhvr>
                                      <p:tavLst>
                                        <p:tav tm="0">
                                          <p:val>
                                            <p:strVal val="#ppt_x"/>
                                          </p:val>
                                        </p:tav>
                                        <p:tav tm="100000">
                                          <p:val>
                                            <p:strVal val="#ppt_x"/>
                                          </p:val>
                                        </p:tav>
                                      </p:tavLst>
                                    </p:anim>
                                    <p:anim calcmode="lin" valueType="num">
                                      <p:cBhvr>
                                        <p:cTn id="16"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D4E05B24-DFBE-4ECD-B919-A0AF7316B0F7}"/>
              </a:ext>
            </a:extLst>
          </p:cNvPr>
          <p:cNvPicPr>
            <a:picLocks noChangeAspect="1"/>
          </p:cNvPicPr>
          <p:nvPr/>
        </p:nvPicPr>
        <p:blipFill rotWithShape="1">
          <a:blip r:embed="rId2">
            <a:extLst>
              <a:ext uri="{28A0092B-C50C-407E-A947-70E740481C1C}">
                <a14:useLocalDpi xmlns:a14="http://schemas.microsoft.com/office/drawing/2010/main" val="0"/>
              </a:ext>
            </a:extLst>
          </a:blip>
          <a:srcRect l="16862" r="9826" b="2"/>
          <a:stretch/>
        </p:blipFill>
        <p:spPr>
          <a:xfrm>
            <a:off x="4762566" y="3511295"/>
            <a:ext cx="4381434" cy="3346705"/>
          </a:xfrm>
          <a:custGeom>
            <a:avLst/>
            <a:gdLst>
              <a:gd name="connsiteX0" fmla="*/ 1549963 w 5841911"/>
              <a:gd name="connsiteY0" fmla="*/ 0 h 3346705"/>
              <a:gd name="connsiteX1" fmla="*/ 1555540 w 5841911"/>
              <a:gd name="connsiteY1" fmla="*/ 0 h 3346705"/>
              <a:gd name="connsiteX2" fmla="*/ 2621768 w 5841911"/>
              <a:gd name="connsiteY2" fmla="*/ 0 h 3346705"/>
              <a:gd name="connsiteX3" fmla="*/ 5841911 w 5841911"/>
              <a:gd name="connsiteY3" fmla="*/ 0 h 3346705"/>
              <a:gd name="connsiteX4" fmla="*/ 5841911 w 5841911"/>
              <a:gd name="connsiteY4" fmla="*/ 3346705 h 3346705"/>
              <a:gd name="connsiteX5" fmla="*/ 0 w 5841911"/>
              <a:gd name="connsiteY5" fmla="*/ 3346705 h 334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41911" h="3346705">
                <a:moveTo>
                  <a:pt x="1549963" y="0"/>
                </a:moveTo>
                <a:lnTo>
                  <a:pt x="1555540" y="0"/>
                </a:lnTo>
                <a:lnTo>
                  <a:pt x="2621768" y="0"/>
                </a:lnTo>
                <a:lnTo>
                  <a:pt x="5841911" y="0"/>
                </a:lnTo>
                <a:lnTo>
                  <a:pt x="5841911" y="3346705"/>
                </a:lnTo>
                <a:lnTo>
                  <a:pt x="0" y="3346705"/>
                </a:lnTo>
                <a:close/>
              </a:path>
            </a:pathLst>
          </a:custGeom>
        </p:spPr>
      </p:pic>
      <p:pic>
        <p:nvPicPr>
          <p:cNvPr id="19" name="图片 18">
            <a:extLst>
              <a:ext uri="{FF2B5EF4-FFF2-40B4-BE49-F238E27FC236}">
                <a16:creationId xmlns:a16="http://schemas.microsoft.com/office/drawing/2014/main" id="{C08252CA-7B55-4DF8-9C10-8E51AD0E16EC}"/>
              </a:ext>
            </a:extLst>
          </p:cNvPr>
          <p:cNvPicPr>
            <a:picLocks noChangeAspect="1"/>
          </p:cNvPicPr>
          <p:nvPr/>
        </p:nvPicPr>
        <p:blipFill rotWithShape="1">
          <a:blip r:embed="rId3">
            <a:extLst>
              <a:ext uri="{28A0092B-C50C-407E-A947-70E740481C1C}">
                <a14:useLocalDpi xmlns:a14="http://schemas.microsoft.com/office/drawing/2010/main" val="0"/>
              </a:ext>
            </a:extLst>
          </a:blip>
          <a:srcRect t="3328" r="2" b="9512"/>
          <a:stretch/>
        </p:blipFill>
        <p:spPr>
          <a:xfrm>
            <a:off x="20" y="3511295"/>
            <a:ext cx="5773903" cy="3346705"/>
          </a:xfrm>
          <a:custGeom>
            <a:avLst/>
            <a:gdLst>
              <a:gd name="connsiteX0" fmla="*/ 0 w 7698564"/>
              <a:gd name="connsiteY0" fmla="*/ 0 h 3346705"/>
              <a:gd name="connsiteX1" fmla="*/ 7698564 w 7698564"/>
              <a:gd name="connsiteY1" fmla="*/ 0 h 3346705"/>
              <a:gd name="connsiteX2" fmla="*/ 6148601 w 7698564"/>
              <a:gd name="connsiteY2" fmla="*/ 3346705 h 3346705"/>
              <a:gd name="connsiteX3" fmla="*/ 6143024 w 7698564"/>
              <a:gd name="connsiteY3" fmla="*/ 3346705 h 3346705"/>
              <a:gd name="connsiteX4" fmla="*/ 5076796 w 7698564"/>
              <a:gd name="connsiteY4" fmla="*/ 3346705 h 3346705"/>
              <a:gd name="connsiteX5" fmla="*/ 1246924 w 7698564"/>
              <a:gd name="connsiteY5" fmla="*/ 3346705 h 3346705"/>
              <a:gd name="connsiteX6" fmla="*/ 1246924 w 7698564"/>
              <a:gd name="connsiteY6" fmla="*/ 3346226 h 3346705"/>
              <a:gd name="connsiteX7" fmla="*/ 0 w 7698564"/>
              <a:gd name="connsiteY7" fmla="*/ 3346226 h 334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98564" h="3346705">
                <a:moveTo>
                  <a:pt x="0" y="0"/>
                </a:moveTo>
                <a:lnTo>
                  <a:pt x="7698564" y="0"/>
                </a:lnTo>
                <a:lnTo>
                  <a:pt x="6148601" y="3346705"/>
                </a:lnTo>
                <a:lnTo>
                  <a:pt x="6143024" y="3346705"/>
                </a:lnTo>
                <a:lnTo>
                  <a:pt x="5076796" y="3346705"/>
                </a:lnTo>
                <a:lnTo>
                  <a:pt x="1246924" y="3346705"/>
                </a:lnTo>
                <a:lnTo>
                  <a:pt x="1246924" y="3346226"/>
                </a:lnTo>
                <a:lnTo>
                  <a:pt x="0" y="3346226"/>
                </a:lnTo>
                <a:close/>
              </a:path>
            </a:pathLst>
          </a:custGeom>
        </p:spPr>
      </p:pic>
      <p:pic>
        <p:nvPicPr>
          <p:cNvPr id="14" name="图片 13">
            <a:extLst>
              <a:ext uri="{FF2B5EF4-FFF2-40B4-BE49-F238E27FC236}">
                <a16:creationId xmlns:a16="http://schemas.microsoft.com/office/drawing/2014/main" id="{AA0904C9-CE1B-47B7-8086-D68D66CD40B0}"/>
              </a:ext>
            </a:extLst>
          </p:cNvPr>
          <p:cNvPicPr>
            <a:picLocks noChangeAspect="1"/>
          </p:cNvPicPr>
          <p:nvPr/>
        </p:nvPicPr>
        <p:blipFill rotWithShape="1">
          <a:blip r:embed="rId4">
            <a:extLst>
              <a:ext uri="{28A0092B-C50C-407E-A947-70E740481C1C}">
                <a14:useLocalDpi xmlns:a14="http://schemas.microsoft.com/office/drawing/2010/main" val="0"/>
              </a:ext>
            </a:extLst>
          </a:blip>
          <a:srcRect r="1" b="6135"/>
          <a:stretch/>
        </p:blipFill>
        <p:spPr>
          <a:xfrm>
            <a:off x="3342554" y="10"/>
            <a:ext cx="5773923" cy="3346705"/>
          </a:xfrm>
          <a:custGeom>
            <a:avLst/>
            <a:gdLst>
              <a:gd name="connsiteX0" fmla="*/ 1549963 w 7698564"/>
              <a:gd name="connsiteY0" fmla="*/ 0 h 3346705"/>
              <a:gd name="connsiteX1" fmla="*/ 1555540 w 7698564"/>
              <a:gd name="connsiteY1" fmla="*/ 0 h 3346705"/>
              <a:gd name="connsiteX2" fmla="*/ 2621768 w 7698564"/>
              <a:gd name="connsiteY2" fmla="*/ 0 h 3346705"/>
              <a:gd name="connsiteX3" fmla="*/ 6451640 w 7698564"/>
              <a:gd name="connsiteY3" fmla="*/ 0 h 3346705"/>
              <a:gd name="connsiteX4" fmla="*/ 6451640 w 7698564"/>
              <a:gd name="connsiteY4" fmla="*/ 479 h 3346705"/>
              <a:gd name="connsiteX5" fmla="*/ 7698564 w 7698564"/>
              <a:gd name="connsiteY5" fmla="*/ 479 h 3346705"/>
              <a:gd name="connsiteX6" fmla="*/ 7698564 w 7698564"/>
              <a:gd name="connsiteY6" fmla="*/ 3346705 h 3346705"/>
              <a:gd name="connsiteX7" fmla="*/ 0 w 7698564"/>
              <a:gd name="connsiteY7" fmla="*/ 3346705 h 334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98564" h="3346705">
                <a:moveTo>
                  <a:pt x="1549963" y="0"/>
                </a:moveTo>
                <a:lnTo>
                  <a:pt x="1555540" y="0"/>
                </a:lnTo>
                <a:lnTo>
                  <a:pt x="2621768" y="0"/>
                </a:lnTo>
                <a:lnTo>
                  <a:pt x="6451640" y="0"/>
                </a:lnTo>
                <a:lnTo>
                  <a:pt x="6451640" y="479"/>
                </a:lnTo>
                <a:lnTo>
                  <a:pt x="7698564" y="479"/>
                </a:lnTo>
                <a:lnTo>
                  <a:pt x="7698564" y="3346705"/>
                </a:lnTo>
                <a:lnTo>
                  <a:pt x="0" y="3346705"/>
                </a:lnTo>
                <a:close/>
              </a:path>
            </a:pathLst>
          </a:custGeom>
        </p:spPr>
      </p:pic>
      <p:pic>
        <p:nvPicPr>
          <p:cNvPr id="10" name="图片 9">
            <a:extLst>
              <a:ext uri="{FF2B5EF4-FFF2-40B4-BE49-F238E27FC236}">
                <a16:creationId xmlns:a16="http://schemas.microsoft.com/office/drawing/2014/main" id="{B0CD5F6E-C2EA-4ACC-9983-D58A08068B4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12342" b="-3"/>
          <a:stretch/>
        </p:blipFill>
        <p:spPr>
          <a:xfrm>
            <a:off x="20" y="10"/>
            <a:ext cx="4394827" cy="3346695"/>
          </a:xfrm>
          <a:custGeom>
            <a:avLst/>
            <a:gdLst>
              <a:gd name="connsiteX0" fmla="*/ 0 w 5859797"/>
              <a:gd name="connsiteY0" fmla="*/ 0 h 3346705"/>
              <a:gd name="connsiteX1" fmla="*/ 5859797 w 5859797"/>
              <a:gd name="connsiteY1" fmla="*/ 0 h 3346705"/>
              <a:gd name="connsiteX2" fmla="*/ 4309834 w 5859797"/>
              <a:gd name="connsiteY2" fmla="*/ 3346705 h 3346705"/>
              <a:gd name="connsiteX3" fmla="*/ 4304257 w 5859797"/>
              <a:gd name="connsiteY3" fmla="*/ 3346705 h 3346705"/>
              <a:gd name="connsiteX4" fmla="*/ 3238029 w 5859797"/>
              <a:gd name="connsiteY4" fmla="*/ 3346705 h 3346705"/>
              <a:gd name="connsiteX5" fmla="*/ 0 w 5859797"/>
              <a:gd name="connsiteY5" fmla="*/ 3346705 h 334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59797" h="3346705">
                <a:moveTo>
                  <a:pt x="0" y="0"/>
                </a:moveTo>
                <a:lnTo>
                  <a:pt x="5859797" y="0"/>
                </a:lnTo>
                <a:lnTo>
                  <a:pt x="4309834" y="3346705"/>
                </a:lnTo>
                <a:lnTo>
                  <a:pt x="4304257" y="3346705"/>
                </a:lnTo>
                <a:lnTo>
                  <a:pt x="3238029" y="3346705"/>
                </a:lnTo>
                <a:lnTo>
                  <a:pt x="0" y="3346705"/>
                </a:lnTo>
                <a:close/>
              </a:path>
            </a:pathLst>
          </a:custGeom>
        </p:spPr>
      </p:pic>
      <p:sp>
        <p:nvSpPr>
          <p:cNvPr id="17" name="文本框 16">
            <a:extLst>
              <a:ext uri="{FF2B5EF4-FFF2-40B4-BE49-F238E27FC236}">
                <a16:creationId xmlns:a16="http://schemas.microsoft.com/office/drawing/2014/main" id="{E16602C6-412C-47C0-A98E-0EF949F60527}"/>
              </a:ext>
            </a:extLst>
          </p:cNvPr>
          <p:cNvSpPr txBox="1"/>
          <p:nvPr/>
        </p:nvSpPr>
        <p:spPr>
          <a:xfrm>
            <a:off x="3995936" y="1340768"/>
            <a:ext cx="4464496" cy="3416320"/>
          </a:xfrm>
          <a:prstGeom prst="rect">
            <a:avLst/>
          </a:prstGeom>
          <a:noFill/>
        </p:spPr>
        <p:txBody>
          <a:bodyPr wrap="square" rtlCol="0">
            <a:spAutoFit/>
          </a:bodyPr>
          <a:lstStyle/>
          <a:p>
            <a:pPr algn="just"/>
            <a:r>
              <a:rPr lang="es-ES" altLang="zh-CN" sz="3600" b="1" dirty="0" smtClean="0">
                <a:latin typeface="Browallia New" panose="020B0604020202020204" pitchFamily="34" charset="-34"/>
                <a:ea typeface="楷体" panose="02010609060101010101" pitchFamily="49" charset="-122"/>
                <a:cs typeface="Browallia New" panose="020B0604020202020204" pitchFamily="34" charset="-34"/>
              </a:rPr>
              <a:t>Para </a:t>
            </a:r>
            <a:r>
              <a:rPr lang="es-ES" altLang="zh-CN" sz="3600" b="1" dirty="0" smtClean="0">
                <a:latin typeface="Browallia New" panose="020B0604020202020204" pitchFamily="34" charset="-34"/>
                <a:ea typeface="楷体" panose="02010609060101010101" pitchFamily="49" charset="-122"/>
                <a:cs typeface="Browallia New" panose="020B0604020202020204" pitchFamily="34" charset="-34"/>
              </a:rPr>
              <a:t>poder entender </a:t>
            </a:r>
            <a:r>
              <a:rPr lang="es-ES" altLang="zh-CN" sz="3600" b="1" dirty="0">
                <a:latin typeface="Browallia New" panose="020B0604020202020204" pitchFamily="34" charset="-34"/>
                <a:ea typeface="楷体" panose="02010609060101010101" pitchFamily="49" charset="-122"/>
                <a:cs typeface="Browallia New" panose="020B0604020202020204" pitchFamily="34" charset="-34"/>
              </a:rPr>
              <a:t>la cultura del té </a:t>
            </a:r>
            <a:r>
              <a:rPr lang="es-ES" altLang="zh-CN" sz="3600" b="1" dirty="0" smtClean="0">
                <a:latin typeface="Browallia New" panose="020B0604020202020204" pitchFamily="34" charset="-34"/>
                <a:ea typeface="楷体" panose="02010609060101010101" pitchFamily="49" charset="-122"/>
                <a:cs typeface="Browallia New" panose="020B0604020202020204" pitchFamily="34" charset="-34"/>
              </a:rPr>
              <a:t>chino, </a:t>
            </a:r>
            <a:r>
              <a:rPr lang="es-ES" altLang="zh-CN" sz="3600" b="1" dirty="0">
                <a:latin typeface="Browallia New" panose="020B0604020202020204" pitchFamily="34" charset="-34"/>
                <a:ea typeface="楷体" panose="02010609060101010101" pitchFamily="49" charset="-122"/>
                <a:cs typeface="Browallia New" panose="020B0604020202020204" pitchFamily="34" charset="-34"/>
              </a:rPr>
              <a:t>d</a:t>
            </a:r>
            <a:r>
              <a:rPr lang="es-ES" altLang="zh-CN" sz="3600" b="1" dirty="0" smtClean="0">
                <a:latin typeface="Browallia New" panose="020B0604020202020204" pitchFamily="34" charset="-34"/>
                <a:ea typeface="楷体" panose="02010609060101010101" pitchFamily="49" charset="-122"/>
                <a:cs typeface="Browallia New" panose="020B0604020202020204" pitchFamily="34" charset="-34"/>
              </a:rPr>
              <a:t>isfrutaremos </a:t>
            </a:r>
            <a:r>
              <a:rPr lang="es-ES" altLang="zh-CN" sz="3600" b="1" dirty="0">
                <a:latin typeface="Browallia New" panose="020B0604020202020204" pitchFamily="34" charset="-34"/>
                <a:ea typeface="楷体" panose="02010609060101010101" pitchFamily="49" charset="-122"/>
                <a:cs typeface="Browallia New" panose="020B0604020202020204" pitchFamily="34" charset="-34"/>
              </a:rPr>
              <a:t>y </a:t>
            </a:r>
            <a:r>
              <a:rPr lang="es-ES" altLang="zh-CN" sz="3600" b="1" dirty="0" smtClean="0">
                <a:latin typeface="Browallia New" panose="020B0604020202020204" pitchFamily="34" charset="-34"/>
                <a:ea typeface="楷体" panose="02010609060101010101" pitchFamily="49" charset="-122"/>
                <a:cs typeface="Browallia New" panose="020B0604020202020204" pitchFamily="34" charset="-34"/>
              </a:rPr>
              <a:t>probaremos a recoger </a:t>
            </a:r>
            <a:r>
              <a:rPr lang="es-ES" altLang="zh-CN" sz="3600" b="1" dirty="0" smtClean="0">
                <a:latin typeface="Browallia New" panose="020B0604020202020204" pitchFamily="34" charset="-34"/>
                <a:ea typeface="楷体" panose="02010609060101010101" pitchFamily="49" charset="-122"/>
                <a:cs typeface="Browallia New" panose="020B0604020202020204" pitchFamily="34" charset="-34"/>
              </a:rPr>
              <a:t>personalmente </a:t>
            </a:r>
            <a:r>
              <a:rPr lang="es-ES" altLang="zh-CN" sz="3600" b="1" dirty="0">
                <a:latin typeface="Browallia New" panose="020B0604020202020204" pitchFamily="34" charset="-34"/>
                <a:ea typeface="楷体" panose="02010609060101010101" pitchFamily="49" charset="-122"/>
                <a:cs typeface="Browallia New" panose="020B0604020202020204" pitchFamily="34" charset="-34"/>
              </a:rPr>
              <a:t>té.</a:t>
            </a:r>
            <a:endParaRPr lang="zh-CN" altLang="en-US" sz="3600" b="1" dirty="0">
              <a:latin typeface="Browallia New" panose="020B0604020202020204" pitchFamily="34" charset="-34"/>
              <a:ea typeface="楷体" panose="02010609060101010101" pitchFamily="49" charset="-122"/>
              <a:cs typeface="Browallia New" panose="020B0604020202020204" pitchFamily="34" charset="-34"/>
            </a:endParaRPr>
          </a:p>
        </p:txBody>
      </p:sp>
    </p:spTree>
    <p:extLst>
      <p:ext uri="{BB962C8B-B14F-4D97-AF65-F5344CB8AC3E}">
        <p14:creationId xmlns:p14="http://schemas.microsoft.com/office/powerpoint/2010/main" val="2385940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barn(inVertical)">
                                      <p:cBhvr>
                                        <p:cTn id="12"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DDD4FE9-8460-47ED-9AB2-29401B80A361}"/>
              </a:ext>
            </a:extLst>
          </p:cNvPr>
          <p:cNvPicPr>
            <a:picLocks noChangeAspect="1"/>
          </p:cNvPicPr>
          <p:nvPr/>
        </p:nvPicPr>
        <p:blipFill rotWithShape="1">
          <a:blip r:embed="rId2">
            <a:extLst>
              <a:ext uri="{28A0092B-C50C-407E-A947-70E740481C1C}">
                <a14:useLocalDpi xmlns:a14="http://schemas.microsoft.com/office/drawing/2010/main" val="0"/>
              </a:ext>
            </a:extLst>
          </a:blip>
          <a:srcRect l="33333"/>
          <a:stretch/>
        </p:blipFill>
        <p:spPr>
          <a:xfrm>
            <a:off x="20" y="10"/>
            <a:ext cx="9143980" cy="6857990"/>
          </a:xfrm>
          <a:prstGeom prst="rect">
            <a:avLst/>
          </a:prstGeom>
        </p:spPr>
      </p:pic>
      <p:sp>
        <p:nvSpPr>
          <p:cNvPr id="6" name="文本框 5">
            <a:extLst>
              <a:ext uri="{FF2B5EF4-FFF2-40B4-BE49-F238E27FC236}">
                <a16:creationId xmlns:a16="http://schemas.microsoft.com/office/drawing/2014/main" id="{049FB1E1-41EB-400E-962A-EA1F45BAA091}"/>
              </a:ext>
            </a:extLst>
          </p:cNvPr>
          <p:cNvSpPr txBox="1"/>
          <p:nvPr/>
        </p:nvSpPr>
        <p:spPr>
          <a:xfrm>
            <a:off x="638984" y="476672"/>
            <a:ext cx="8136904" cy="3323987"/>
          </a:xfrm>
          <a:prstGeom prst="rect">
            <a:avLst/>
          </a:prstGeom>
          <a:noFill/>
        </p:spPr>
        <p:txBody>
          <a:bodyPr wrap="square" rtlCol="0">
            <a:spAutoFit/>
          </a:bodyPr>
          <a:lstStyle/>
          <a:p>
            <a:r>
              <a:rPr lang="es-ES" altLang="zh-CN" sz="3200" b="1" dirty="0" smtClean="0">
                <a:latin typeface="Browallia New" panose="020B0604020202020204" pitchFamily="34" charset="-34"/>
                <a:cs typeface="Browallia New" panose="020B0604020202020204" pitchFamily="34" charset="-34"/>
              </a:rPr>
              <a:t>Una </a:t>
            </a:r>
            <a:r>
              <a:rPr lang="es-ES" altLang="zh-CN" sz="3200" b="1" dirty="0">
                <a:latin typeface="Browallia New" panose="020B0604020202020204" pitchFamily="34" charset="-34"/>
                <a:cs typeface="Browallia New" panose="020B0604020202020204" pitchFamily="34" charset="-34"/>
              </a:rPr>
              <a:t>vez finalizado este viaje, </a:t>
            </a:r>
            <a:r>
              <a:rPr lang="es-ES" altLang="zh-CN" sz="3200" b="1" dirty="0" smtClean="0">
                <a:latin typeface="Browallia New" panose="020B0604020202020204" pitchFamily="34" charset="-34"/>
                <a:cs typeface="Browallia New" panose="020B0604020202020204" pitchFamily="34" charset="-34"/>
              </a:rPr>
              <a:t>podremos </a:t>
            </a:r>
            <a:r>
              <a:rPr lang="es-ES" altLang="zh-CN" sz="3200" b="1" dirty="0">
                <a:latin typeface="Browallia New" panose="020B0604020202020204" pitchFamily="34" charset="-34"/>
                <a:cs typeface="Browallia New" panose="020B0604020202020204" pitchFamily="34" charset="-34"/>
              </a:rPr>
              <a:t>conocer </a:t>
            </a:r>
            <a:r>
              <a:rPr lang="es-ES" altLang="zh-CN" sz="3200" b="1" dirty="0" smtClean="0">
                <a:latin typeface="Browallia New" panose="020B0604020202020204" pitchFamily="34" charset="-34"/>
                <a:cs typeface="Browallia New" panose="020B0604020202020204" pitchFamily="34" charset="-34"/>
              </a:rPr>
              <a:t>en profundidad </a:t>
            </a:r>
            <a:r>
              <a:rPr lang="es-ES" altLang="zh-CN" sz="3200" b="1" dirty="0" smtClean="0">
                <a:latin typeface="Browallia New" panose="020B0604020202020204" pitchFamily="34" charset="-34"/>
                <a:cs typeface="Browallia New" panose="020B0604020202020204" pitchFamily="34" charset="-34"/>
              </a:rPr>
              <a:t>la </a:t>
            </a:r>
            <a:r>
              <a:rPr lang="es-ES" altLang="zh-CN" sz="3200" b="1" dirty="0">
                <a:latin typeface="Browallia New" panose="020B0604020202020204" pitchFamily="34" charset="-34"/>
                <a:cs typeface="Browallia New" panose="020B0604020202020204" pitchFamily="34" charset="-34"/>
              </a:rPr>
              <a:t>cultura china. Volveremos a España con un maravilloso viaje y </a:t>
            </a:r>
            <a:r>
              <a:rPr lang="es-ES" altLang="zh-CN" sz="3200" b="1" dirty="0" smtClean="0">
                <a:latin typeface="Browallia New" panose="020B0604020202020204" pitchFamily="34" charset="-34"/>
                <a:cs typeface="Browallia New" panose="020B0604020202020204" pitchFamily="34" charset="-34"/>
              </a:rPr>
              <a:t>obras </a:t>
            </a:r>
            <a:r>
              <a:rPr lang="es-ES" altLang="zh-CN" sz="3200" b="1" dirty="0" smtClean="0">
                <a:latin typeface="Browallia New" panose="020B0604020202020204" pitchFamily="34" charset="-34"/>
                <a:cs typeface="Browallia New" panose="020B0604020202020204" pitchFamily="34" charset="-34"/>
              </a:rPr>
              <a:t>de </a:t>
            </a:r>
            <a:r>
              <a:rPr lang="es-ES" altLang="zh-CN" sz="3200" b="1" dirty="0" smtClean="0">
                <a:latin typeface="Browallia New" panose="020B0604020202020204" pitchFamily="34" charset="-34"/>
                <a:cs typeface="Browallia New" panose="020B0604020202020204" pitchFamily="34" charset="-34"/>
              </a:rPr>
              <a:t>cerámica. </a:t>
            </a:r>
            <a:endParaRPr lang="es-ES" altLang="zh-CN" sz="3200" b="1" dirty="0">
              <a:latin typeface="Browallia New" panose="020B0604020202020204" pitchFamily="34" charset="-34"/>
              <a:cs typeface="Browallia New" panose="020B0604020202020204" pitchFamily="34" charset="-34"/>
            </a:endParaRPr>
          </a:p>
          <a:p>
            <a:r>
              <a:rPr lang="es-ES" altLang="zh-CN" sz="3200" b="1" dirty="0">
                <a:latin typeface="Browallia New" panose="020B0604020202020204" pitchFamily="34" charset="-34"/>
                <a:cs typeface="Browallia New" panose="020B0604020202020204" pitchFamily="34" charset="-34"/>
              </a:rPr>
              <a:t>Esta será una experiencia interesante </a:t>
            </a:r>
            <a:r>
              <a:rPr lang="es-ES" altLang="zh-CN" sz="3200" b="1" dirty="0" smtClean="0">
                <a:latin typeface="Browallia New" panose="020B0604020202020204" pitchFamily="34" charset="-34"/>
                <a:cs typeface="Browallia New" panose="020B0604020202020204" pitchFamily="34" charset="-34"/>
              </a:rPr>
              <a:t>para</a:t>
            </a:r>
            <a:r>
              <a:rPr lang="es-ES" altLang="zh-CN" sz="3200" b="1" dirty="0">
                <a:latin typeface="Browallia New" panose="020B0604020202020204" pitchFamily="34" charset="-34"/>
                <a:cs typeface="Browallia New" panose="020B0604020202020204" pitchFamily="34" charset="-34"/>
              </a:rPr>
              <a:t> </a:t>
            </a:r>
            <a:r>
              <a:rPr lang="es-ES" altLang="zh-CN" sz="3200" b="1" dirty="0" smtClean="0">
                <a:latin typeface="Browallia New" panose="020B0604020202020204" pitchFamily="34" charset="-34"/>
                <a:cs typeface="Browallia New" panose="020B0604020202020204" pitchFamily="34" charset="-34"/>
              </a:rPr>
              <a:t>compartir </a:t>
            </a:r>
            <a:r>
              <a:rPr lang="es-ES" altLang="zh-CN" sz="3200" b="1" dirty="0">
                <a:latin typeface="Browallia New" panose="020B0604020202020204" pitchFamily="34" charset="-34"/>
                <a:cs typeface="Browallia New" panose="020B0604020202020204" pitchFamily="34" charset="-34"/>
              </a:rPr>
              <a:t>con sus amigos y familiares.</a:t>
            </a:r>
            <a:endParaRPr lang="zh-CN" altLang="en-US" sz="3200" b="1" dirty="0">
              <a:latin typeface="Browallia New" panose="020B0604020202020204" pitchFamily="34" charset="-34"/>
              <a:cs typeface="Browallia New" panose="020B0604020202020204" pitchFamily="34" charset="-34"/>
            </a:endParaRPr>
          </a:p>
          <a:p>
            <a:endParaRPr lang="zh-CN" altLang="en-US" dirty="0"/>
          </a:p>
        </p:txBody>
      </p:sp>
      <p:sp>
        <p:nvSpPr>
          <p:cNvPr id="8" name="文本框 7">
            <a:extLst>
              <a:ext uri="{FF2B5EF4-FFF2-40B4-BE49-F238E27FC236}">
                <a16:creationId xmlns:a16="http://schemas.microsoft.com/office/drawing/2014/main" id="{AB618FF0-974D-4630-A6C1-21DAACBF83A7}"/>
              </a:ext>
            </a:extLst>
          </p:cNvPr>
          <p:cNvSpPr txBox="1"/>
          <p:nvPr/>
        </p:nvSpPr>
        <p:spPr>
          <a:xfrm>
            <a:off x="638984" y="3789040"/>
            <a:ext cx="6516724" cy="2308324"/>
          </a:xfrm>
          <a:prstGeom prst="rect">
            <a:avLst/>
          </a:prstGeom>
          <a:noFill/>
        </p:spPr>
        <p:txBody>
          <a:bodyPr wrap="square" rtlCol="0">
            <a:spAutoFit/>
          </a:bodyPr>
          <a:lstStyle/>
          <a:p>
            <a:r>
              <a:rPr lang="es-ES" altLang="zh-CN" sz="4800" b="1" i="1" dirty="0">
                <a:latin typeface="Browallia New" panose="020B0604020202020204" pitchFamily="34" charset="-34"/>
                <a:ea typeface="楷体" panose="02010609060101010101" pitchFamily="49" charset="-122"/>
                <a:cs typeface="Browallia New" panose="020B0604020202020204" pitchFamily="34" charset="-34"/>
              </a:rPr>
              <a:t>M</a:t>
            </a:r>
            <a:r>
              <a:rPr lang="en-US" altLang="zh-CN" sz="4800" b="1" i="1" dirty="0">
                <a:latin typeface="Browallia New" panose="020B0604020202020204" pitchFamily="34" charset="-34"/>
                <a:ea typeface="楷体" panose="02010609060101010101" pitchFamily="49" charset="-122"/>
                <a:cs typeface="Browallia New" panose="020B0604020202020204" pitchFamily="34" charset="-34"/>
              </a:rPr>
              <a:t>uchas </a:t>
            </a:r>
            <a:r>
              <a:rPr lang="es-ES" altLang="zh-CN" sz="4800" b="1" i="1" dirty="0">
                <a:latin typeface="Browallia New" panose="020B0604020202020204" pitchFamily="34" charset="-34"/>
                <a:ea typeface="楷体" panose="02010609060101010101" pitchFamily="49" charset="-122"/>
                <a:cs typeface="Browallia New" panose="020B0604020202020204" pitchFamily="34" charset="-34"/>
              </a:rPr>
              <a:t>g</a:t>
            </a:r>
            <a:r>
              <a:rPr lang="es-ES" altLang="zh-CN" sz="4800" b="1" i="1" dirty="0" smtClean="0">
                <a:latin typeface="Browallia New" panose="020B0604020202020204" pitchFamily="34" charset="-34"/>
                <a:ea typeface="楷体" panose="02010609060101010101" pitchFamily="49" charset="-122"/>
                <a:cs typeface="Browallia New" panose="020B0604020202020204" pitchFamily="34" charset="-34"/>
              </a:rPr>
              <a:t>racias </a:t>
            </a:r>
            <a:r>
              <a:rPr lang="es-ES" altLang="zh-CN" sz="4800" b="1" i="1" dirty="0">
                <a:latin typeface="Browallia New" panose="020B0604020202020204" pitchFamily="34" charset="-34"/>
                <a:ea typeface="楷体" panose="02010609060101010101" pitchFamily="49" charset="-122"/>
                <a:cs typeface="Browallia New" panose="020B0604020202020204" pitchFamily="34" charset="-34"/>
              </a:rPr>
              <a:t>por su atención,</a:t>
            </a:r>
          </a:p>
          <a:p>
            <a:r>
              <a:rPr lang="en-US" altLang="zh-CN" sz="4800" b="1" i="1" dirty="0">
                <a:latin typeface="Browallia New" panose="020B0604020202020204" pitchFamily="34" charset="-34"/>
                <a:cs typeface="Browallia New" panose="020B0604020202020204" pitchFamily="34" charset="-34"/>
              </a:rPr>
              <a:t>¡¡¡</a:t>
            </a:r>
            <a:r>
              <a:rPr lang="es-ES" altLang="zh-CN" sz="4800" b="1" i="1" dirty="0">
                <a:latin typeface="Browallia New" panose="020B0604020202020204" pitchFamily="34" charset="-34"/>
                <a:ea typeface="楷体" panose="02010609060101010101" pitchFamily="49" charset="-122"/>
                <a:cs typeface="Browallia New" panose="020B0604020202020204" pitchFamily="34" charset="-34"/>
              </a:rPr>
              <a:t>Vamos a  viajar!!!</a:t>
            </a:r>
          </a:p>
        </p:txBody>
      </p:sp>
    </p:spTree>
    <p:extLst>
      <p:ext uri="{BB962C8B-B14F-4D97-AF65-F5344CB8AC3E}">
        <p14:creationId xmlns:p14="http://schemas.microsoft.com/office/powerpoint/2010/main" val="669296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80">
                                          <p:stCondLst>
                                            <p:cond delay="0"/>
                                          </p:stCondLst>
                                        </p:cTn>
                                        <p:tgtEl>
                                          <p:spTgt spid="8">
                                            <p:txEl>
                                              <p:pRg st="0" end="0"/>
                                            </p:txEl>
                                          </p:spTgt>
                                        </p:tgtEl>
                                      </p:cBhvr>
                                    </p:animEffect>
                                    <p:anim calcmode="lin" valueType="num">
                                      <p:cBhvr>
                                        <p:cTn id="8" dur="1822" tmFilter="0,0; 0.14,0.36; 0.43,0.73; 0.71,0.91; 1.0,1.0">
                                          <p:stCondLst>
                                            <p:cond delay="0"/>
                                          </p:stCondLst>
                                        </p:cTn>
                                        <p:tgtEl>
                                          <p:spTgt spid="8">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xEl>
                                              <p:pRg st="0" end="0"/>
                                            </p:txEl>
                                          </p:spTgt>
                                        </p:tgtEl>
                                      </p:cBhvr>
                                      <p:to x="100000" y="60000"/>
                                    </p:animScale>
                                    <p:animScale>
                                      <p:cBhvr>
                                        <p:cTn id="14" dur="166" decel="50000">
                                          <p:stCondLst>
                                            <p:cond delay="676"/>
                                          </p:stCondLst>
                                        </p:cTn>
                                        <p:tgtEl>
                                          <p:spTgt spid="8">
                                            <p:txEl>
                                              <p:pRg st="0" end="0"/>
                                            </p:txEl>
                                          </p:spTgt>
                                        </p:tgtEl>
                                      </p:cBhvr>
                                      <p:to x="100000" y="100000"/>
                                    </p:animScale>
                                    <p:animScale>
                                      <p:cBhvr>
                                        <p:cTn id="15" dur="26">
                                          <p:stCondLst>
                                            <p:cond delay="1312"/>
                                          </p:stCondLst>
                                        </p:cTn>
                                        <p:tgtEl>
                                          <p:spTgt spid="8">
                                            <p:txEl>
                                              <p:pRg st="0" end="0"/>
                                            </p:txEl>
                                          </p:spTgt>
                                        </p:tgtEl>
                                      </p:cBhvr>
                                      <p:to x="100000" y="80000"/>
                                    </p:animScale>
                                    <p:animScale>
                                      <p:cBhvr>
                                        <p:cTn id="16" dur="166" decel="50000">
                                          <p:stCondLst>
                                            <p:cond delay="1338"/>
                                          </p:stCondLst>
                                        </p:cTn>
                                        <p:tgtEl>
                                          <p:spTgt spid="8">
                                            <p:txEl>
                                              <p:pRg st="0" end="0"/>
                                            </p:txEl>
                                          </p:spTgt>
                                        </p:tgtEl>
                                      </p:cBhvr>
                                      <p:to x="100000" y="100000"/>
                                    </p:animScale>
                                    <p:animScale>
                                      <p:cBhvr>
                                        <p:cTn id="17" dur="26">
                                          <p:stCondLst>
                                            <p:cond delay="1642"/>
                                          </p:stCondLst>
                                        </p:cTn>
                                        <p:tgtEl>
                                          <p:spTgt spid="8">
                                            <p:txEl>
                                              <p:pRg st="0" end="0"/>
                                            </p:txEl>
                                          </p:spTgt>
                                        </p:tgtEl>
                                      </p:cBhvr>
                                      <p:to x="100000" y="90000"/>
                                    </p:animScale>
                                    <p:animScale>
                                      <p:cBhvr>
                                        <p:cTn id="18" dur="166" decel="50000">
                                          <p:stCondLst>
                                            <p:cond delay="1668"/>
                                          </p:stCondLst>
                                        </p:cTn>
                                        <p:tgtEl>
                                          <p:spTgt spid="8">
                                            <p:txEl>
                                              <p:pRg st="0" end="0"/>
                                            </p:txEl>
                                          </p:spTgt>
                                        </p:tgtEl>
                                      </p:cBhvr>
                                      <p:to x="100000" y="100000"/>
                                    </p:animScale>
                                    <p:animScale>
                                      <p:cBhvr>
                                        <p:cTn id="19" dur="26">
                                          <p:stCondLst>
                                            <p:cond delay="1808"/>
                                          </p:stCondLst>
                                        </p:cTn>
                                        <p:tgtEl>
                                          <p:spTgt spid="8">
                                            <p:txEl>
                                              <p:pRg st="0" end="0"/>
                                            </p:txEl>
                                          </p:spTgt>
                                        </p:tgtEl>
                                      </p:cBhvr>
                                      <p:to x="100000" y="95000"/>
                                    </p:animScale>
                                    <p:animScale>
                                      <p:cBhvr>
                                        <p:cTn id="20" dur="166" decel="50000">
                                          <p:stCondLst>
                                            <p:cond delay="1834"/>
                                          </p:stCondLst>
                                        </p:cTn>
                                        <p:tgtEl>
                                          <p:spTgt spid="8">
                                            <p:txEl>
                                              <p:pRg st="0" end="0"/>
                                            </p:txEl>
                                          </p:spTgt>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animEffect transition="in" filter="wipe(down)">
                                      <p:cBhvr>
                                        <p:cTn id="23" dur="580">
                                          <p:stCondLst>
                                            <p:cond delay="0"/>
                                          </p:stCondLst>
                                        </p:cTn>
                                        <p:tgtEl>
                                          <p:spTgt spid="8">
                                            <p:txEl>
                                              <p:pRg st="1" end="1"/>
                                            </p:txEl>
                                          </p:spTgt>
                                        </p:tgtEl>
                                      </p:cBhvr>
                                    </p:animEffect>
                                    <p:anim calcmode="lin" valueType="num">
                                      <p:cBhvr>
                                        <p:cTn id="24" dur="1822" tmFilter="0,0; 0.14,0.36; 0.43,0.73; 0.71,0.91; 1.0,1.0">
                                          <p:stCondLst>
                                            <p:cond delay="0"/>
                                          </p:stCondLst>
                                        </p:cTn>
                                        <p:tgtEl>
                                          <p:spTgt spid="8">
                                            <p:txEl>
                                              <p:pRg st="1" end="1"/>
                                            </p:txEl>
                                          </p:spTgt>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8">
                                            <p:txEl>
                                              <p:pRg st="1" end="1"/>
                                            </p:txEl>
                                          </p:spTgt>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8">
                                            <p:txEl>
                                              <p:pRg st="1" end="1"/>
                                            </p:txEl>
                                          </p:spTgt>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8">
                                            <p:txEl>
                                              <p:pRg st="1" end="1"/>
                                            </p:txEl>
                                          </p:spTgt>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8">
                                            <p:txEl>
                                              <p:pRg st="1" end="1"/>
                                            </p:txEl>
                                          </p:spTgt>
                                        </p:tgtEl>
                                        <p:attrNameLst>
                                          <p:attrName>ppt_y</p:attrName>
                                        </p:attrNameLst>
                                      </p:cBhvr>
                                      <p:tavLst>
                                        <p:tav tm="0" fmla="#ppt_y-sin(pi*$)/81">
                                          <p:val>
                                            <p:fltVal val="0"/>
                                          </p:val>
                                        </p:tav>
                                        <p:tav tm="100000">
                                          <p:val>
                                            <p:fltVal val="1"/>
                                          </p:val>
                                        </p:tav>
                                      </p:tavLst>
                                    </p:anim>
                                    <p:animScale>
                                      <p:cBhvr>
                                        <p:cTn id="29" dur="26">
                                          <p:stCondLst>
                                            <p:cond delay="650"/>
                                          </p:stCondLst>
                                        </p:cTn>
                                        <p:tgtEl>
                                          <p:spTgt spid="8">
                                            <p:txEl>
                                              <p:pRg st="1" end="1"/>
                                            </p:txEl>
                                          </p:spTgt>
                                        </p:tgtEl>
                                      </p:cBhvr>
                                      <p:to x="100000" y="60000"/>
                                    </p:animScale>
                                    <p:animScale>
                                      <p:cBhvr>
                                        <p:cTn id="30" dur="166" decel="50000">
                                          <p:stCondLst>
                                            <p:cond delay="676"/>
                                          </p:stCondLst>
                                        </p:cTn>
                                        <p:tgtEl>
                                          <p:spTgt spid="8">
                                            <p:txEl>
                                              <p:pRg st="1" end="1"/>
                                            </p:txEl>
                                          </p:spTgt>
                                        </p:tgtEl>
                                      </p:cBhvr>
                                      <p:to x="100000" y="100000"/>
                                    </p:animScale>
                                    <p:animScale>
                                      <p:cBhvr>
                                        <p:cTn id="31" dur="26">
                                          <p:stCondLst>
                                            <p:cond delay="1312"/>
                                          </p:stCondLst>
                                        </p:cTn>
                                        <p:tgtEl>
                                          <p:spTgt spid="8">
                                            <p:txEl>
                                              <p:pRg st="1" end="1"/>
                                            </p:txEl>
                                          </p:spTgt>
                                        </p:tgtEl>
                                      </p:cBhvr>
                                      <p:to x="100000" y="80000"/>
                                    </p:animScale>
                                    <p:animScale>
                                      <p:cBhvr>
                                        <p:cTn id="32" dur="166" decel="50000">
                                          <p:stCondLst>
                                            <p:cond delay="1338"/>
                                          </p:stCondLst>
                                        </p:cTn>
                                        <p:tgtEl>
                                          <p:spTgt spid="8">
                                            <p:txEl>
                                              <p:pRg st="1" end="1"/>
                                            </p:txEl>
                                          </p:spTgt>
                                        </p:tgtEl>
                                      </p:cBhvr>
                                      <p:to x="100000" y="100000"/>
                                    </p:animScale>
                                    <p:animScale>
                                      <p:cBhvr>
                                        <p:cTn id="33" dur="26">
                                          <p:stCondLst>
                                            <p:cond delay="1642"/>
                                          </p:stCondLst>
                                        </p:cTn>
                                        <p:tgtEl>
                                          <p:spTgt spid="8">
                                            <p:txEl>
                                              <p:pRg st="1" end="1"/>
                                            </p:txEl>
                                          </p:spTgt>
                                        </p:tgtEl>
                                      </p:cBhvr>
                                      <p:to x="100000" y="90000"/>
                                    </p:animScale>
                                    <p:animScale>
                                      <p:cBhvr>
                                        <p:cTn id="34" dur="166" decel="50000">
                                          <p:stCondLst>
                                            <p:cond delay="1668"/>
                                          </p:stCondLst>
                                        </p:cTn>
                                        <p:tgtEl>
                                          <p:spTgt spid="8">
                                            <p:txEl>
                                              <p:pRg st="1" end="1"/>
                                            </p:txEl>
                                          </p:spTgt>
                                        </p:tgtEl>
                                      </p:cBhvr>
                                      <p:to x="100000" y="100000"/>
                                    </p:animScale>
                                    <p:animScale>
                                      <p:cBhvr>
                                        <p:cTn id="35" dur="26">
                                          <p:stCondLst>
                                            <p:cond delay="1808"/>
                                          </p:stCondLst>
                                        </p:cTn>
                                        <p:tgtEl>
                                          <p:spTgt spid="8">
                                            <p:txEl>
                                              <p:pRg st="1" end="1"/>
                                            </p:txEl>
                                          </p:spTgt>
                                        </p:tgtEl>
                                      </p:cBhvr>
                                      <p:to x="100000" y="95000"/>
                                    </p:animScale>
                                    <p:animScale>
                                      <p:cBhvr>
                                        <p:cTn id="36" dur="166" decel="50000">
                                          <p:stCondLst>
                                            <p:cond delay="1834"/>
                                          </p:stCondLst>
                                        </p:cTn>
                                        <p:tgtEl>
                                          <p:spTgt spid="8">
                                            <p:txEl>
                                              <p:pRg st="1" end="1"/>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645A014-3C40-4D52-88CA-F7D55F5056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718" y="375298"/>
            <a:ext cx="5787434" cy="3456384"/>
          </a:xfrm>
          <a:prstGeom prst="rect">
            <a:avLst/>
          </a:prstGeom>
          <a:ln>
            <a:noFill/>
          </a:ln>
          <a:effectLst>
            <a:softEdge rad="112500"/>
          </a:effectLst>
        </p:spPr>
      </p:pic>
      <p:pic>
        <p:nvPicPr>
          <p:cNvPr id="5" name="图片 4">
            <a:extLst>
              <a:ext uri="{FF2B5EF4-FFF2-40B4-BE49-F238E27FC236}">
                <a16:creationId xmlns:a16="http://schemas.microsoft.com/office/drawing/2014/main" id="{90F3BB6C-5B5D-4D0A-B0AE-2401DDBFDB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88748" y="3791618"/>
            <a:ext cx="6480720" cy="3005463"/>
          </a:xfrm>
          <a:prstGeom prst="rect">
            <a:avLst/>
          </a:prstGeom>
          <a:ln>
            <a:noFill/>
          </a:ln>
          <a:effectLst>
            <a:softEdge rad="112500"/>
          </a:effectLst>
        </p:spPr>
      </p:pic>
      <p:sp>
        <p:nvSpPr>
          <p:cNvPr id="9" name="文本框 8">
            <a:extLst>
              <a:ext uri="{FF2B5EF4-FFF2-40B4-BE49-F238E27FC236}">
                <a16:creationId xmlns:a16="http://schemas.microsoft.com/office/drawing/2014/main" id="{3622F90D-591F-419B-96D0-CCBEA93DF1E1}"/>
              </a:ext>
            </a:extLst>
          </p:cNvPr>
          <p:cNvSpPr txBox="1"/>
          <p:nvPr/>
        </p:nvSpPr>
        <p:spPr>
          <a:xfrm>
            <a:off x="5940152" y="375298"/>
            <a:ext cx="3029316" cy="3477875"/>
          </a:xfrm>
          <a:prstGeom prst="rect">
            <a:avLst/>
          </a:prstGeom>
          <a:noFill/>
        </p:spPr>
        <p:txBody>
          <a:bodyPr wrap="square" rtlCol="0">
            <a:spAutoFit/>
          </a:bodyPr>
          <a:lstStyle/>
          <a:p>
            <a:pPr algn="just"/>
            <a:r>
              <a:rPr lang="es-ES" altLang="zh-CN" sz="2000" b="1" dirty="0">
                <a:latin typeface="Browallia New" panose="020B0604020202020204" pitchFamily="34" charset="-34"/>
                <a:ea typeface="楷体" panose="02010609060101010101" pitchFamily="49" charset="-122"/>
                <a:cs typeface="Browallia New" panose="020B0604020202020204" pitchFamily="34" charset="-34"/>
              </a:rPr>
              <a:t>Jingdezhen es famosa mundialmente por sus </a:t>
            </a:r>
            <a:r>
              <a:rPr lang="es-ES" altLang="zh-CN" sz="2000" b="1" dirty="0" smtClean="0">
                <a:latin typeface="Browallia New" panose="020B0604020202020204" pitchFamily="34" charset="-34"/>
                <a:ea typeface="楷体" panose="02010609060101010101" pitchFamily="49" charset="-122"/>
                <a:cs typeface="Browallia New" panose="020B0604020202020204" pitchFamily="34" charset="-34"/>
              </a:rPr>
              <a:t>porcelanas</a:t>
            </a:r>
            <a:r>
              <a:rPr lang="es-ES" altLang="zh-CN" sz="2000" b="1" dirty="0">
                <a:latin typeface="Browallia New" panose="020B0604020202020204" pitchFamily="34" charset="-34"/>
                <a:ea typeface="楷体" panose="02010609060101010101" pitchFamily="49" charset="-122"/>
                <a:cs typeface="Browallia New" panose="020B0604020202020204" pitchFamily="34" charset="-34"/>
              </a:rPr>
              <a:t> </a:t>
            </a:r>
            <a:r>
              <a:rPr lang="es-ES" altLang="zh-CN" sz="2000" b="1" dirty="0" smtClean="0">
                <a:latin typeface="Browallia New" panose="020B0604020202020204" pitchFamily="34" charset="-34"/>
                <a:ea typeface="楷体" panose="02010609060101010101" pitchFamily="49" charset="-122"/>
                <a:cs typeface="Browallia New" panose="020B0604020202020204" pitchFamily="34" charset="-34"/>
              </a:rPr>
              <a:t>y</a:t>
            </a:r>
            <a:r>
              <a:rPr lang="es-ES" altLang="zh-CN" sz="2000" b="1" dirty="0" smtClean="0">
                <a:latin typeface="Browallia New" panose="020B0604020202020204" pitchFamily="34" charset="-34"/>
                <a:ea typeface="楷体" panose="02010609060101010101" pitchFamily="49" charset="-122"/>
                <a:cs typeface="Browallia New" panose="020B0604020202020204" pitchFamily="34" charset="-34"/>
              </a:rPr>
              <a:t> </a:t>
            </a:r>
            <a:r>
              <a:rPr lang="es-ES" altLang="zh-CN" sz="2000" b="1" dirty="0">
                <a:latin typeface="Browallia New" panose="020B0604020202020204" pitchFamily="34" charset="-34"/>
                <a:ea typeface="楷体" panose="02010609060101010101" pitchFamily="49" charset="-122"/>
                <a:cs typeface="Browallia New" panose="020B0604020202020204" pitchFamily="34" charset="-34"/>
              </a:rPr>
              <a:t>podremos </a:t>
            </a:r>
            <a:r>
              <a:rPr lang="es-ES" altLang="zh-CN" sz="2000" b="1" dirty="0" smtClean="0">
                <a:latin typeface="Browallia New" panose="020B0604020202020204" pitchFamily="34" charset="-34"/>
                <a:ea typeface="楷体" panose="02010609060101010101" pitchFamily="49" charset="-122"/>
                <a:cs typeface="Browallia New" panose="020B0604020202020204" pitchFamily="34" charset="-34"/>
              </a:rPr>
              <a:t>comprobarlo con </a:t>
            </a:r>
            <a:r>
              <a:rPr lang="es-ES" altLang="zh-CN" sz="2000" b="1" dirty="0">
                <a:latin typeface="Browallia New" panose="020B0604020202020204" pitchFamily="34" charset="-34"/>
                <a:ea typeface="楷体" panose="02010609060101010101" pitchFamily="49" charset="-122"/>
                <a:cs typeface="Browallia New" panose="020B0604020202020204" pitchFamily="34" charset="-34"/>
              </a:rPr>
              <a:t>un viaje cultural y artístico de 16 </a:t>
            </a:r>
            <a:r>
              <a:rPr lang="es-ES" altLang="zh-CN" sz="2000" b="1" dirty="0" smtClean="0">
                <a:latin typeface="Browallia New" panose="020B0604020202020204" pitchFamily="34" charset="-34"/>
                <a:ea typeface="楷体" panose="02010609060101010101" pitchFamily="49" charset="-122"/>
                <a:cs typeface="Browallia New" panose="020B0604020202020204" pitchFamily="34" charset="-34"/>
              </a:rPr>
              <a:t>días en los que apreciaremos </a:t>
            </a:r>
            <a:r>
              <a:rPr lang="es-ES" altLang="zh-CN" sz="2000" b="1" dirty="0">
                <a:latin typeface="Browallia New" panose="020B0604020202020204" pitchFamily="34" charset="-34"/>
                <a:ea typeface="楷体" panose="02010609060101010101" pitchFamily="49" charset="-122"/>
                <a:cs typeface="Browallia New" panose="020B0604020202020204" pitchFamily="34" charset="-34"/>
              </a:rPr>
              <a:t>la bella naturaleza, probaremos la comida china y disfrutaremos del arte chino.</a:t>
            </a:r>
          </a:p>
        </p:txBody>
      </p:sp>
      <p:sp>
        <p:nvSpPr>
          <p:cNvPr id="4" name="文本框 3">
            <a:extLst>
              <a:ext uri="{FF2B5EF4-FFF2-40B4-BE49-F238E27FC236}">
                <a16:creationId xmlns:a16="http://schemas.microsoft.com/office/drawing/2014/main" id="{3E5516E7-86C4-4CB1-87CB-76560C054201}"/>
              </a:ext>
            </a:extLst>
          </p:cNvPr>
          <p:cNvSpPr txBox="1"/>
          <p:nvPr/>
        </p:nvSpPr>
        <p:spPr>
          <a:xfrm>
            <a:off x="152718" y="3890536"/>
            <a:ext cx="2506734" cy="2246769"/>
          </a:xfrm>
          <a:prstGeom prst="rect">
            <a:avLst/>
          </a:prstGeom>
          <a:noFill/>
        </p:spPr>
        <p:txBody>
          <a:bodyPr wrap="square" rtlCol="0">
            <a:spAutoFit/>
          </a:bodyPr>
          <a:lstStyle/>
          <a:p>
            <a:pPr algn="just"/>
            <a:endParaRPr lang="en-US" altLang="zh-CN" sz="2000" b="1" dirty="0"/>
          </a:p>
          <a:p>
            <a:pPr algn="ctr"/>
            <a:r>
              <a:rPr lang="es-ES" altLang="zh-CN" sz="2000" b="1" dirty="0"/>
              <a:t>  C</a:t>
            </a:r>
            <a:r>
              <a:rPr lang="en-US" altLang="zh-CN" sz="2000" b="1" dirty="0"/>
              <a:t>IUDAD </a:t>
            </a:r>
          </a:p>
          <a:p>
            <a:pPr algn="ctr"/>
            <a:r>
              <a:rPr lang="en-US" altLang="zh-CN" sz="2000" b="1" dirty="0"/>
              <a:t>      TURÍSTICA</a:t>
            </a:r>
            <a:r>
              <a:rPr lang="es-ES" altLang="zh-CN" sz="2000" b="1" dirty="0" smtClean="0"/>
              <a:t>    </a:t>
            </a:r>
          </a:p>
          <a:p>
            <a:pPr algn="ctr"/>
            <a:endParaRPr lang="es-ES" altLang="zh-CN" sz="2000" b="1" dirty="0" smtClean="0"/>
          </a:p>
          <a:p>
            <a:pPr algn="ctr"/>
            <a:endParaRPr lang="es-ES" altLang="zh-CN" sz="2000" b="1" dirty="0"/>
          </a:p>
          <a:p>
            <a:pPr algn="ctr"/>
            <a:r>
              <a:rPr lang="es-ES" altLang="zh-CN" sz="2000" b="1" dirty="0" smtClean="0"/>
              <a:t>P</a:t>
            </a:r>
            <a:r>
              <a:rPr lang="en-US" altLang="zh-CN" sz="2000" b="1" dirty="0"/>
              <a:t>ORCELANA     </a:t>
            </a:r>
          </a:p>
          <a:p>
            <a:pPr algn="ctr"/>
            <a:r>
              <a:rPr lang="en-US" altLang="zh-CN" sz="2000" b="1" dirty="0"/>
              <a:t>  </a:t>
            </a:r>
            <a:r>
              <a:rPr lang="en-US" altLang="zh-CN" sz="2000" b="1" dirty="0" smtClean="0"/>
              <a:t>EXQUISITA</a:t>
            </a:r>
            <a:endParaRPr lang="en-US" altLang="zh-CN" sz="2000" b="1" dirty="0"/>
          </a:p>
        </p:txBody>
      </p:sp>
      <p:pic>
        <p:nvPicPr>
          <p:cNvPr id="6" name="玉面小嫣然 - 青花瓷 - 古筝版">
            <a:hlinkClick r:id="" action="ppaction://media"/>
            <a:extLst>
              <a:ext uri="{FF2B5EF4-FFF2-40B4-BE49-F238E27FC236}">
                <a16:creationId xmlns:a16="http://schemas.microsoft.com/office/drawing/2014/main" id="{60235CE5-6867-4237-A516-92E5EDDBD32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84164" y="6275912"/>
            <a:ext cx="504056" cy="504056"/>
          </a:xfrm>
          <a:prstGeom prst="rect">
            <a:avLst/>
          </a:prstGeom>
        </p:spPr>
      </p:pic>
    </p:spTree>
    <p:extLst>
      <p:ext uri="{BB962C8B-B14F-4D97-AF65-F5344CB8AC3E}">
        <p14:creationId xmlns:p14="http://schemas.microsoft.com/office/powerpoint/2010/main" val="30047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6"/>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 fill="hold"/>
                                        <p:tgtEl>
                                          <p:spTgt spid="6"/>
                                        </p:tgtEl>
                                      </p:cBhvr>
                                    </p:cmd>
                                  </p:childTnLst>
                                </p:cTn>
                              </p:par>
                            </p:childTnLst>
                          </p:cTn>
                        </p:par>
                      </p:childTnLst>
                    </p:cTn>
                  </p:par>
                </p:childTnLst>
              </p:cTn>
              <p:nextCondLst>
                <p:cond evt="onClick" delay="0">
                  <p:tgtEl>
                    <p:spTgt spid="6"/>
                  </p:tgtEl>
                </p:cond>
              </p:nextCondLst>
            </p:seq>
            <p:audio>
              <p:cMediaNode vol="19697" numSld="999">
                <p:cTn id="20"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D2A43B80-EE41-4894-83CA-27B438A4D6F7}"/>
              </a:ext>
            </a:extLst>
          </p:cNvPr>
          <p:cNvPicPr>
            <a:picLocks noChangeAspect="1"/>
          </p:cNvPicPr>
          <p:nvPr/>
        </p:nvPicPr>
        <p:blipFill rotWithShape="1">
          <a:blip r:embed="rId2">
            <a:extLst>
              <a:ext uri="{28A0092B-C50C-407E-A947-70E740481C1C}">
                <a14:useLocalDpi xmlns:a14="http://schemas.microsoft.com/office/drawing/2010/main" val="0"/>
              </a:ext>
            </a:extLst>
          </a:blip>
          <a:srcRect r="50991"/>
          <a:stretch/>
        </p:blipFill>
        <p:spPr>
          <a:xfrm>
            <a:off x="4640207" y="1988840"/>
            <a:ext cx="4183870" cy="4225692"/>
          </a:xfrm>
          <a:prstGeom prst="rect">
            <a:avLst/>
          </a:prstGeom>
        </p:spPr>
      </p:pic>
      <p:pic>
        <p:nvPicPr>
          <p:cNvPr id="19" name="图片 18">
            <a:extLst>
              <a:ext uri="{FF2B5EF4-FFF2-40B4-BE49-F238E27FC236}">
                <a16:creationId xmlns:a16="http://schemas.microsoft.com/office/drawing/2014/main" id="{BD81429C-1B6B-484A-B989-3C1B257243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949" y="557767"/>
            <a:ext cx="4367671" cy="5823561"/>
          </a:xfrm>
          <a:prstGeom prst="rect">
            <a:avLst/>
          </a:prstGeom>
          <a:ln>
            <a:noFill/>
          </a:ln>
          <a:effectLst>
            <a:softEdge rad="112500"/>
          </a:effectLst>
        </p:spPr>
      </p:pic>
      <p:sp>
        <p:nvSpPr>
          <p:cNvPr id="2" name="文本框 1">
            <a:extLst>
              <a:ext uri="{FF2B5EF4-FFF2-40B4-BE49-F238E27FC236}">
                <a16:creationId xmlns:a16="http://schemas.microsoft.com/office/drawing/2014/main" id="{C6E4F573-FC1C-4D41-A3D3-0E374CD5093B}"/>
              </a:ext>
            </a:extLst>
          </p:cNvPr>
          <p:cNvSpPr txBox="1"/>
          <p:nvPr/>
        </p:nvSpPr>
        <p:spPr>
          <a:xfrm rot="16200000">
            <a:off x="5522885" y="98052"/>
            <a:ext cx="2339102" cy="4104455"/>
          </a:xfrm>
          <a:prstGeom prst="rect">
            <a:avLst/>
          </a:prstGeom>
          <a:noFill/>
        </p:spPr>
        <p:txBody>
          <a:bodyPr vert="eaVert" wrap="square" rtlCol="0">
            <a:spAutoFit/>
          </a:bodyPr>
          <a:lstStyle/>
          <a:p>
            <a:pPr algn="just"/>
            <a:r>
              <a:rPr lang="es-ES" altLang="zh-CN" sz="2800" b="1" i="1" dirty="0">
                <a:latin typeface="Browallia New" panose="020B0604020202020204" pitchFamily="34" charset="-34"/>
                <a:ea typeface="楷体" panose="02010609060101010101" pitchFamily="49" charset="-122"/>
                <a:cs typeface="Browallia New" panose="020B0604020202020204" pitchFamily="34" charset="-34"/>
              </a:rPr>
              <a:t>Recibiremos la influencia artística.</a:t>
            </a:r>
          </a:p>
          <a:p>
            <a:pPr algn="just"/>
            <a:r>
              <a:rPr lang="es-ES" altLang="zh-CN" sz="2800" b="1" i="1" dirty="0">
                <a:latin typeface="Browallia New" panose="020B0604020202020204" pitchFamily="34" charset="-34"/>
                <a:ea typeface="楷体" panose="02010609060101010101" pitchFamily="49" charset="-122"/>
                <a:cs typeface="Browallia New" panose="020B0604020202020204" pitchFamily="34" charset="-34"/>
              </a:rPr>
              <a:t>Permítanos </a:t>
            </a:r>
            <a:r>
              <a:rPr lang="es-ES" altLang="zh-CN" sz="2800" b="1" i="1" dirty="0" smtClean="0">
                <a:latin typeface="Browallia New" panose="020B0604020202020204" pitchFamily="34" charset="-34"/>
                <a:ea typeface="楷体" panose="02010609060101010101" pitchFamily="49" charset="-122"/>
                <a:cs typeface="Browallia New" panose="020B0604020202020204" pitchFamily="34" charset="-34"/>
              </a:rPr>
              <a:t>sumergirle </a:t>
            </a:r>
            <a:r>
              <a:rPr lang="es-ES" altLang="zh-CN" sz="2800" b="1" i="1" dirty="0">
                <a:latin typeface="Browallia New" panose="020B0604020202020204" pitchFamily="34" charset="-34"/>
                <a:ea typeface="楷体" panose="02010609060101010101" pitchFamily="49" charset="-122"/>
                <a:cs typeface="Browallia New" panose="020B0604020202020204" pitchFamily="34" charset="-34"/>
              </a:rPr>
              <a:t>en el reino de la porcelana</a:t>
            </a:r>
            <a:r>
              <a:rPr lang="es-ES" altLang="zh-CN" sz="2300" b="1" i="1" dirty="0">
                <a:latin typeface="Arial" panose="020B0604020202020204" pitchFamily="34" charset="0"/>
                <a:ea typeface="楷体" panose="02010609060101010101" pitchFamily="49" charset="-122"/>
                <a:cs typeface="Arial" panose="020B0604020202020204" pitchFamily="34" charset="0"/>
              </a:rPr>
              <a:t>.</a:t>
            </a:r>
            <a:endParaRPr lang="zh-CN" altLang="en-US" sz="2300" b="1" i="1" dirty="0">
              <a:latin typeface="Arial" panose="020B0604020202020204" pitchFamily="34" charset="0"/>
              <a:ea typeface="楷体" panose="02010609060101010101" pitchFamily="49" charset="-122"/>
              <a:cs typeface="Arial" panose="020B0604020202020204" pitchFamily="34" charset="0"/>
            </a:endParaRPr>
          </a:p>
        </p:txBody>
      </p:sp>
    </p:spTree>
    <p:extLst>
      <p:ext uri="{BB962C8B-B14F-4D97-AF65-F5344CB8AC3E}">
        <p14:creationId xmlns:p14="http://schemas.microsoft.com/office/powerpoint/2010/main" val="788777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4628398-297E-4939-A99B-678B236218AB}"/>
              </a:ext>
            </a:extLst>
          </p:cNvPr>
          <p:cNvPicPr>
            <a:picLocks noChangeAspect="1"/>
          </p:cNvPicPr>
          <p:nvPr/>
        </p:nvPicPr>
        <p:blipFill rotWithShape="1">
          <a:blip r:embed="rId2"/>
          <a:srcRect l="5164" r="20836"/>
          <a:stretch/>
        </p:blipFill>
        <p:spPr>
          <a:xfrm>
            <a:off x="251520" y="188640"/>
            <a:ext cx="8521987" cy="6391495"/>
          </a:xfrm>
          <a:prstGeom prst="rect">
            <a:avLst/>
          </a:prstGeom>
        </p:spPr>
      </p:pic>
      <p:pic>
        <p:nvPicPr>
          <p:cNvPr id="3" name="图片 2">
            <a:extLst>
              <a:ext uri="{FF2B5EF4-FFF2-40B4-BE49-F238E27FC236}">
                <a16:creationId xmlns:a16="http://schemas.microsoft.com/office/drawing/2014/main" id="{A03B0B12-153F-452F-A9A9-B2C0A38815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5712" y="2657612"/>
            <a:ext cx="3446801" cy="3446801"/>
          </a:xfrm>
          <a:prstGeom prst="rect">
            <a:avLst/>
          </a:prstGeom>
        </p:spPr>
      </p:pic>
      <p:pic>
        <p:nvPicPr>
          <p:cNvPr id="11" name="图片 10">
            <a:extLst>
              <a:ext uri="{FF2B5EF4-FFF2-40B4-BE49-F238E27FC236}">
                <a16:creationId xmlns:a16="http://schemas.microsoft.com/office/drawing/2014/main" id="{BEFB3D6A-CFEF-4F62-9093-AFB02B22B6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3515" y="3673384"/>
            <a:ext cx="3839715" cy="2879786"/>
          </a:xfrm>
          <a:prstGeom prst="rect">
            <a:avLst/>
          </a:prstGeom>
        </p:spPr>
      </p:pic>
      <p:sp>
        <p:nvSpPr>
          <p:cNvPr id="5" name="文本框 4">
            <a:extLst>
              <a:ext uri="{FF2B5EF4-FFF2-40B4-BE49-F238E27FC236}">
                <a16:creationId xmlns:a16="http://schemas.microsoft.com/office/drawing/2014/main" id="{1B5859ED-66E3-4187-8224-C19D37953FB5}"/>
              </a:ext>
            </a:extLst>
          </p:cNvPr>
          <p:cNvSpPr txBox="1"/>
          <p:nvPr/>
        </p:nvSpPr>
        <p:spPr>
          <a:xfrm>
            <a:off x="702351" y="188640"/>
            <a:ext cx="7920879" cy="2400657"/>
          </a:xfrm>
          <a:prstGeom prst="rect">
            <a:avLst/>
          </a:prstGeom>
          <a:noFill/>
        </p:spPr>
        <p:txBody>
          <a:bodyPr wrap="square" rtlCol="0">
            <a:spAutoFit/>
          </a:bodyPr>
          <a:lstStyle/>
          <a:p>
            <a:r>
              <a:rPr lang="es-ES" altLang="zh-CN" sz="3000" b="1" u="sng" dirty="0" smtClean="0">
                <a:latin typeface="Browallia New" panose="020B0604020202020204" pitchFamily="34" charset="-34"/>
                <a:ea typeface="楷体" panose="02010609060101010101" pitchFamily="49" charset="-122"/>
                <a:cs typeface="Browallia New" panose="020B0604020202020204" pitchFamily="34" charset="-34"/>
              </a:rPr>
              <a:t>Día </a:t>
            </a:r>
            <a:r>
              <a:rPr lang="es-ES" altLang="zh-CN" sz="3000" b="1" u="sng" dirty="0">
                <a:latin typeface="Browallia New" panose="020B0604020202020204" pitchFamily="34" charset="-34"/>
                <a:ea typeface="楷体" panose="02010609060101010101" pitchFamily="49" charset="-122"/>
                <a:cs typeface="Browallia New" panose="020B0604020202020204" pitchFamily="34" charset="-34"/>
              </a:rPr>
              <a:t>1</a:t>
            </a:r>
          </a:p>
          <a:p>
            <a:r>
              <a:rPr lang="es-ES" altLang="zh-CN" sz="3000" b="1" dirty="0">
                <a:latin typeface="Browallia New" panose="020B0604020202020204" pitchFamily="34" charset="-34"/>
                <a:ea typeface="楷体" panose="02010609060101010101" pitchFamily="49" charset="-122"/>
                <a:cs typeface="Browallia New" panose="020B0604020202020204" pitchFamily="34" charset="-34"/>
              </a:rPr>
              <a:t>Viajaremos a </a:t>
            </a:r>
            <a:r>
              <a:rPr lang="es-ES" altLang="zh-CN" sz="3000" b="1" dirty="0" smtClean="0">
                <a:latin typeface="Browallia New" panose="020B0604020202020204" pitchFamily="34" charset="-34"/>
                <a:ea typeface="楷体" panose="02010609060101010101" pitchFamily="49" charset="-122"/>
                <a:cs typeface="Browallia New" panose="020B0604020202020204" pitchFamily="34" charset="-34"/>
              </a:rPr>
              <a:t>Shanghái </a:t>
            </a:r>
            <a:r>
              <a:rPr lang="es-ES" altLang="zh-CN" sz="3000" b="1" dirty="0">
                <a:latin typeface="Browallia New" panose="020B0604020202020204" pitchFamily="34" charset="-34"/>
                <a:ea typeface="楷体" panose="02010609060101010101" pitchFamily="49" charset="-122"/>
                <a:cs typeface="Browallia New" panose="020B0604020202020204" pitchFamily="34" charset="-34"/>
              </a:rPr>
              <a:t>en avión para experimentar las costumbres locales y </a:t>
            </a:r>
            <a:r>
              <a:rPr lang="es-ES" altLang="zh-CN" sz="3000" b="1" dirty="0" smtClean="0">
                <a:latin typeface="Browallia New" panose="020B0604020202020204" pitchFamily="34" charset="-34"/>
                <a:ea typeface="楷体" panose="02010609060101010101" pitchFamily="49" charset="-122"/>
                <a:cs typeface="Browallia New" panose="020B0604020202020204" pitchFamily="34" charset="-34"/>
              </a:rPr>
              <a:t>probar especialidades </a:t>
            </a:r>
            <a:r>
              <a:rPr lang="es-ES" altLang="zh-CN" sz="3000" b="1" dirty="0" smtClean="0">
                <a:latin typeface="Browallia New" panose="020B0604020202020204" pitchFamily="34" charset="-34"/>
                <a:ea typeface="楷体" panose="02010609060101010101" pitchFamily="49" charset="-122"/>
                <a:cs typeface="Browallia New" panose="020B0604020202020204" pitchFamily="34" charset="-34"/>
              </a:rPr>
              <a:t>culinarias originarias de Shanghái.</a:t>
            </a:r>
            <a:endParaRPr lang="zh-CN" altLang="en-US" sz="3000" b="1" dirty="0">
              <a:latin typeface="Browallia New" panose="020B0604020202020204" pitchFamily="34" charset="-34"/>
              <a:ea typeface="楷体" panose="02010609060101010101" pitchFamily="49" charset="-122"/>
              <a:cs typeface="Browallia New" panose="020B0604020202020204" pitchFamily="34" charset="-34"/>
            </a:endParaRPr>
          </a:p>
        </p:txBody>
      </p:sp>
    </p:spTree>
    <p:extLst>
      <p:ext uri="{BB962C8B-B14F-4D97-AF65-F5344CB8AC3E}">
        <p14:creationId xmlns:p14="http://schemas.microsoft.com/office/powerpoint/2010/main" val="682943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barn(inVertical)">
                                      <p:cBhvr>
                                        <p:cTn id="10" dur="5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80">
                                          <p:stCondLst>
                                            <p:cond delay="0"/>
                                          </p:stCondLst>
                                        </p:cTn>
                                        <p:tgtEl>
                                          <p:spTgt spid="3"/>
                                        </p:tgtEl>
                                      </p:cBhvr>
                                    </p:animEffect>
                                    <p:anim calcmode="lin" valueType="num">
                                      <p:cBhvr>
                                        <p:cTn id="16"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1" dur="26">
                                          <p:stCondLst>
                                            <p:cond delay="650"/>
                                          </p:stCondLst>
                                        </p:cTn>
                                        <p:tgtEl>
                                          <p:spTgt spid="3"/>
                                        </p:tgtEl>
                                      </p:cBhvr>
                                      <p:to x="100000" y="60000"/>
                                    </p:animScale>
                                    <p:animScale>
                                      <p:cBhvr>
                                        <p:cTn id="22" dur="166" decel="50000">
                                          <p:stCondLst>
                                            <p:cond delay="676"/>
                                          </p:stCondLst>
                                        </p:cTn>
                                        <p:tgtEl>
                                          <p:spTgt spid="3"/>
                                        </p:tgtEl>
                                      </p:cBhvr>
                                      <p:to x="100000" y="100000"/>
                                    </p:animScale>
                                    <p:animScale>
                                      <p:cBhvr>
                                        <p:cTn id="23" dur="26">
                                          <p:stCondLst>
                                            <p:cond delay="1312"/>
                                          </p:stCondLst>
                                        </p:cTn>
                                        <p:tgtEl>
                                          <p:spTgt spid="3"/>
                                        </p:tgtEl>
                                      </p:cBhvr>
                                      <p:to x="100000" y="80000"/>
                                    </p:animScale>
                                    <p:animScale>
                                      <p:cBhvr>
                                        <p:cTn id="24" dur="166" decel="50000">
                                          <p:stCondLst>
                                            <p:cond delay="1338"/>
                                          </p:stCondLst>
                                        </p:cTn>
                                        <p:tgtEl>
                                          <p:spTgt spid="3"/>
                                        </p:tgtEl>
                                      </p:cBhvr>
                                      <p:to x="100000" y="100000"/>
                                    </p:animScale>
                                    <p:animScale>
                                      <p:cBhvr>
                                        <p:cTn id="25" dur="26">
                                          <p:stCondLst>
                                            <p:cond delay="1642"/>
                                          </p:stCondLst>
                                        </p:cTn>
                                        <p:tgtEl>
                                          <p:spTgt spid="3"/>
                                        </p:tgtEl>
                                      </p:cBhvr>
                                      <p:to x="100000" y="90000"/>
                                    </p:animScale>
                                    <p:animScale>
                                      <p:cBhvr>
                                        <p:cTn id="26" dur="166" decel="50000">
                                          <p:stCondLst>
                                            <p:cond delay="1668"/>
                                          </p:stCondLst>
                                        </p:cTn>
                                        <p:tgtEl>
                                          <p:spTgt spid="3"/>
                                        </p:tgtEl>
                                      </p:cBhvr>
                                      <p:to x="100000" y="100000"/>
                                    </p:animScale>
                                    <p:animScale>
                                      <p:cBhvr>
                                        <p:cTn id="27" dur="26">
                                          <p:stCondLst>
                                            <p:cond delay="1808"/>
                                          </p:stCondLst>
                                        </p:cTn>
                                        <p:tgtEl>
                                          <p:spTgt spid="3"/>
                                        </p:tgtEl>
                                      </p:cBhvr>
                                      <p:to x="100000" y="95000"/>
                                    </p:animScale>
                                    <p:animScale>
                                      <p:cBhvr>
                                        <p:cTn id="28" dur="166" decel="50000">
                                          <p:stCondLst>
                                            <p:cond delay="1834"/>
                                          </p:stCondLst>
                                        </p:cTn>
                                        <p:tgtEl>
                                          <p:spTgt spid="3"/>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26" presetClass="entr" presetSubtype="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80">
                                          <p:stCondLst>
                                            <p:cond delay="0"/>
                                          </p:stCondLst>
                                        </p:cTn>
                                        <p:tgtEl>
                                          <p:spTgt spid="11"/>
                                        </p:tgtEl>
                                      </p:cBhvr>
                                    </p:animEffect>
                                    <p:anim calcmode="lin" valueType="num">
                                      <p:cBhvr>
                                        <p:cTn id="3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9" dur="26">
                                          <p:stCondLst>
                                            <p:cond delay="650"/>
                                          </p:stCondLst>
                                        </p:cTn>
                                        <p:tgtEl>
                                          <p:spTgt spid="11"/>
                                        </p:tgtEl>
                                      </p:cBhvr>
                                      <p:to x="100000" y="60000"/>
                                    </p:animScale>
                                    <p:animScale>
                                      <p:cBhvr>
                                        <p:cTn id="40" dur="166" decel="50000">
                                          <p:stCondLst>
                                            <p:cond delay="676"/>
                                          </p:stCondLst>
                                        </p:cTn>
                                        <p:tgtEl>
                                          <p:spTgt spid="11"/>
                                        </p:tgtEl>
                                      </p:cBhvr>
                                      <p:to x="100000" y="100000"/>
                                    </p:animScale>
                                    <p:animScale>
                                      <p:cBhvr>
                                        <p:cTn id="41" dur="26">
                                          <p:stCondLst>
                                            <p:cond delay="1312"/>
                                          </p:stCondLst>
                                        </p:cTn>
                                        <p:tgtEl>
                                          <p:spTgt spid="11"/>
                                        </p:tgtEl>
                                      </p:cBhvr>
                                      <p:to x="100000" y="80000"/>
                                    </p:animScale>
                                    <p:animScale>
                                      <p:cBhvr>
                                        <p:cTn id="42" dur="166" decel="50000">
                                          <p:stCondLst>
                                            <p:cond delay="1338"/>
                                          </p:stCondLst>
                                        </p:cTn>
                                        <p:tgtEl>
                                          <p:spTgt spid="11"/>
                                        </p:tgtEl>
                                      </p:cBhvr>
                                      <p:to x="100000" y="100000"/>
                                    </p:animScale>
                                    <p:animScale>
                                      <p:cBhvr>
                                        <p:cTn id="43" dur="26">
                                          <p:stCondLst>
                                            <p:cond delay="1642"/>
                                          </p:stCondLst>
                                        </p:cTn>
                                        <p:tgtEl>
                                          <p:spTgt spid="11"/>
                                        </p:tgtEl>
                                      </p:cBhvr>
                                      <p:to x="100000" y="90000"/>
                                    </p:animScale>
                                    <p:animScale>
                                      <p:cBhvr>
                                        <p:cTn id="44" dur="166" decel="50000">
                                          <p:stCondLst>
                                            <p:cond delay="1668"/>
                                          </p:stCondLst>
                                        </p:cTn>
                                        <p:tgtEl>
                                          <p:spTgt spid="11"/>
                                        </p:tgtEl>
                                      </p:cBhvr>
                                      <p:to x="100000" y="100000"/>
                                    </p:animScale>
                                    <p:animScale>
                                      <p:cBhvr>
                                        <p:cTn id="45" dur="26">
                                          <p:stCondLst>
                                            <p:cond delay="1808"/>
                                          </p:stCondLst>
                                        </p:cTn>
                                        <p:tgtEl>
                                          <p:spTgt spid="11"/>
                                        </p:tgtEl>
                                      </p:cBhvr>
                                      <p:to x="100000" y="95000"/>
                                    </p:animScale>
                                    <p:animScale>
                                      <p:cBhvr>
                                        <p:cTn id="46"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48F0228A-C8D5-45D2-A519-F4C669C0B2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819" y="-8772"/>
            <a:ext cx="9351819" cy="31497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矩形 3">
            <a:extLst>
              <a:ext uri="{FF2B5EF4-FFF2-40B4-BE49-F238E27FC236}">
                <a16:creationId xmlns:a16="http://schemas.microsoft.com/office/drawing/2014/main" id="{C397D88F-EFC7-47D2-894A-967C4AD9C96E}"/>
              </a:ext>
            </a:extLst>
          </p:cNvPr>
          <p:cNvSpPr/>
          <p:nvPr/>
        </p:nvSpPr>
        <p:spPr>
          <a:xfrm>
            <a:off x="1619672" y="764704"/>
            <a:ext cx="7128792" cy="523220"/>
          </a:xfrm>
          <a:prstGeom prst="rect">
            <a:avLst/>
          </a:prstGeom>
        </p:spPr>
        <p:txBody>
          <a:bodyPr wrap="square">
            <a:spAutoFit/>
          </a:bodyPr>
          <a:lstStyle/>
          <a:p>
            <a:endParaRPr lang="zh-CN" altLang="en-US" sz="2800" b="1" dirty="0">
              <a:latin typeface="楷体" panose="02010609060101010101" pitchFamily="49" charset="-122"/>
              <a:ea typeface="楷体" panose="02010609060101010101" pitchFamily="49" charset="-122"/>
            </a:endParaRPr>
          </a:p>
        </p:txBody>
      </p:sp>
      <p:pic>
        <p:nvPicPr>
          <p:cNvPr id="5" name="图片 4">
            <a:extLst>
              <a:ext uri="{FF2B5EF4-FFF2-40B4-BE49-F238E27FC236}">
                <a16:creationId xmlns:a16="http://schemas.microsoft.com/office/drawing/2014/main" id="{1E6A5826-764E-4CF6-A759-057E483FFE4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329" t="10494" b="6262"/>
          <a:stretch/>
        </p:blipFill>
        <p:spPr>
          <a:xfrm>
            <a:off x="-207819" y="3068960"/>
            <a:ext cx="9351819" cy="3847336"/>
          </a:xfrm>
          <a:prstGeom prst="rect">
            <a:avLst/>
          </a:prstGeom>
        </p:spPr>
      </p:pic>
      <p:pic>
        <p:nvPicPr>
          <p:cNvPr id="6" name="图片 5">
            <a:extLst>
              <a:ext uri="{FF2B5EF4-FFF2-40B4-BE49-F238E27FC236}">
                <a16:creationId xmlns:a16="http://schemas.microsoft.com/office/drawing/2014/main" id="{EDAE3036-DE15-4B0A-85BD-D35C36F699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7984" y="3068564"/>
            <a:ext cx="4716016" cy="3847732"/>
          </a:xfrm>
          <a:prstGeom prst="rect">
            <a:avLst/>
          </a:prstGeom>
        </p:spPr>
      </p:pic>
      <p:sp>
        <p:nvSpPr>
          <p:cNvPr id="2" name="文本框 1">
            <a:extLst>
              <a:ext uri="{FF2B5EF4-FFF2-40B4-BE49-F238E27FC236}">
                <a16:creationId xmlns:a16="http://schemas.microsoft.com/office/drawing/2014/main" id="{E22A89BD-B2C2-4D15-8538-7D85AAE2EFE1}"/>
              </a:ext>
            </a:extLst>
          </p:cNvPr>
          <p:cNvSpPr txBox="1"/>
          <p:nvPr/>
        </p:nvSpPr>
        <p:spPr>
          <a:xfrm>
            <a:off x="1619672" y="-8772"/>
            <a:ext cx="6264696" cy="2785378"/>
          </a:xfrm>
          <a:prstGeom prst="rect">
            <a:avLst/>
          </a:prstGeom>
          <a:noFill/>
        </p:spPr>
        <p:txBody>
          <a:bodyPr wrap="square" rtlCol="0">
            <a:spAutoFit/>
          </a:bodyPr>
          <a:lstStyle/>
          <a:p>
            <a:pPr algn="just"/>
            <a:r>
              <a:rPr lang="es-ES" altLang="zh-CN" sz="2800" b="1" dirty="0">
                <a:latin typeface="Browallia New" panose="020B0604020202020204" pitchFamily="34" charset="-34"/>
                <a:cs typeface="Browallia New" panose="020B0604020202020204" pitchFamily="34" charset="-34"/>
              </a:rPr>
              <a:t>Probaremos las comidas típicas  de </a:t>
            </a:r>
            <a:r>
              <a:rPr lang="es-ES" altLang="zh-CN" sz="2800" b="1" dirty="0" smtClean="0">
                <a:latin typeface="Browallia New" panose="020B0604020202020204" pitchFamily="34" charset="-34"/>
                <a:cs typeface="Browallia New" panose="020B0604020202020204" pitchFamily="34" charset="-34"/>
              </a:rPr>
              <a:t>Shanghái en restaurantes de alrededor de esta </a:t>
            </a:r>
            <a:r>
              <a:rPr lang="es-ES" altLang="zh-CN" sz="2800" b="1" dirty="0" smtClean="0">
                <a:latin typeface="Browallia New" panose="020B0604020202020204" pitchFamily="34" charset="-34"/>
                <a:cs typeface="Browallia New" panose="020B0604020202020204" pitchFamily="34" charset="-34"/>
              </a:rPr>
              <a:t>ciudad.</a:t>
            </a:r>
            <a:endParaRPr lang="es-ES" altLang="zh-CN" sz="2800" b="1" dirty="0">
              <a:latin typeface="Browallia New" panose="020B0604020202020204" pitchFamily="34" charset="-34"/>
              <a:cs typeface="Browallia New" panose="020B0604020202020204" pitchFamily="34" charset="-34"/>
            </a:endParaRPr>
          </a:p>
          <a:p>
            <a:pPr algn="just"/>
            <a:r>
              <a:rPr lang="es-ES" altLang="zh-CN" sz="700" b="1" dirty="0">
                <a:latin typeface="Browallia New" panose="020B0604020202020204" pitchFamily="34" charset="-34"/>
                <a:cs typeface="Browallia New" panose="020B0604020202020204" pitchFamily="34" charset="-34"/>
              </a:rPr>
              <a:t/>
            </a:r>
            <a:br>
              <a:rPr lang="es-ES" altLang="zh-CN" sz="700" b="1" dirty="0">
                <a:latin typeface="Browallia New" panose="020B0604020202020204" pitchFamily="34" charset="-34"/>
                <a:cs typeface="Browallia New" panose="020B0604020202020204" pitchFamily="34" charset="-34"/>
              </a:rPr>
            </a:br>
            <a:r>
              <a:rPr lang="es-ES" altLang="zh-CN" sz="2800" b="1" dirty="0">
                <a:latin typeface="Browallia New" panose="020B0604020202020204" pitchFamily="34" charset="-34"/>
                <a:cs typeface="Browallia New" panose="020B0604020202020204" pitchFamily="34" charset="-34"/>
              </a:rPr>
              <a:t>En la </a:t>
            </a:r>
            <a:r>
              <a:rPr lang="es-ES" altLang="zh-CN" sz="2800" b="1" dirty="0" smtClean="0">
                <a:latin typeface="Browallia New" panose="020B0604020202020204" pitchFamily="34" charset="-34"/>
                <a:cs typeface="Browallia New" panose="020B0604020202020204" pitchFamily="34" charset="-34"/>
              </a:rPr>
              <a:t>noche, </a:t>
            </a:r>
            <a:r>
              <a:rPr lang="es-ES" altLang="zh-CN" sz="2800" b="1" dirty="0" smtClean="0">
                <a:latin typeface="Browallia New" panose="020B0604020202020204" pitchFamily="34" charset="-34"/>
                <a:cs typeface="Browallia New" panose="020B0604020202020204" pitchFamily="34" charset="-34"/>
              </a:rPr>
              <a:t>nos </a:t>
            </a:r>
            <a:r>
              <a:rPr lang="es-ES" altLang="zh-CN" sz="2800" b="1" dirty="0" smtClean="0">
                <a:latin typeface="Browallia New" panose="020B0604020202020204" pitchFamily="34" charset="-34"/>
                <a:cs typeface="Browallia New" panose="020B0604020202020204" pitchFamily="34" charset="-34"/>
              </a:rPr>
              <a:t>alojaremos </a:t>
            </a:r>
            <a:r>
              <a:rPr lang="es-ES" altLang="zh-CN" sz="2800" b="1" dirty="0">
                <a:latin typeface="Browallia New" panose="020B0604020202020204" pitchFamily="34" charset="-34"/>
                <a:cs typeface="Browallia New" panose="020B0604020202020204" pitchFamily="34" charset="-34"/>
              </a:rPr>
              <a:t>en un </a:t>
            </a:r>
            <a:r>
              <a:rPr lang="es-ES" altLang="zh-CN" sz="2800" b="1" dirty="0" smtClean="0">
                <a:latin typeface="Browallia New" panose="020B0604020202020204" pitchFamily="34" charset="-34"/>
                <a:cs typeface="Browallia New" panose="020B0604020202020204" pitchFamily="34" charset="-34"/>
              </a:rPr>
              <a:t>hotel, en </a:t>
            </a:r>
            <a:r>
              <a:rPr lang="es-ES" altLang="zh-CN" sz="2800" b="1" dirty="0" smtClean="0">
                <a:latin typeface="Browallia New" panose="020B0604020202020204" pitchFamily="34" charset="-34"/>
                <a:cs typeface="Browallia New" panose="020B0604020202020204" pitchFamily="34" charset="-34"/>
              </a:rPr>
              <a:t>habitaciones </a:t>
            </a:r>
            <a:r>
              <a:rPr lang="es-ES" altLang="zh-CN" sz="2800" b="1" dirty="0">
                <a:latin typeface="Browallia New" panose="020B0604020202020204" pitchFamily="34" charset="-34"/>
                <a:cs typeface="Browallia New" panose="020B0604020202020204" pitchFamily="34" charset="-34"/>
              </a:rPr>
              <a:t>para dos personas.</a:t>
            </a:r>
            <a:endParaRPr lang="zh-CN" altLang="en-US" sz="2800" b="1" dirty="0">
              <a:latin typeface="Browallia New" panose="020B0604020202020204" pitchFamily="34" charset="-34"/>
              <a:cs typeface="Browallia New" panose="020B0604020202020204" pitchFamily="34" charset="-34"/>
            </a:endParaRPr>
          </a:p>
        </p:txBody>
      </p:sp>
    </p:spTree>
    <p:extLst>
      <p:ext uri="{BB962C8B-B14F-4D97-AF65-F5344CB8AC3E}">
        <p14:creationId xmlns:p14="http://schemas.microsoft.com/office/powerpoint/2010/main" val="2309683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barn(inVertical)">
                                      <p:cBhvr>
                                        <p:cTn id="15"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C559738-6E48-4D32-9A5F-15221B8E75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2852936"/>
            <a:ext cx="8178799" cy="3251072"/>
          </a:xfrm>
          <a:prstGeom prst="rect">
            <a:avLst/>
          </a:prstGeom>
        </p:spPr>
      </p:pic>
      <p:sp>
        <p:nvSpPr>
          <p:cNvPr id="7" name="文本框 6">
            <a:extLst>
              <a:ext uri="{FF2B5EF4-FFF2-40B4-BE49-F238E27FC236}">
                <a16:creationId xmlns:a16="http://schemas.microsoft.com/office/drawing/2014/main" id="{AD49CAE7-C7CF-4600-856E-4ED349BB8CE9}"/>
              </a:ext>
            </a:extLst>
          </p:cNvPr>
          <p:cNvSpPr txBox="1"/>
          <p:nvPr/>
        </p:nvSpPr>
        <p:spPr>
          <a:xfrm>
            <a:off x="755576" y="404664"/>
            <a:ext cx="8057971" cy="2304256"/>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altLang="zh-CN" sz="3000" b="1" u="sng" kern="1200" dirty="0" smtClean="0">
                <a:latin typeface="Browallia New" panose="020B0604020202020204" pitchFamily="34" charset="-34"/>
                <a:ea typeface="+mj-ea"/>
                <a:cs typeface="Browallia New" panose="020B0604020202020204" pitchFamily="34" charset="-34"/>
              </a:rPr>
              <a:t>Día </a:t>
            </a:r>
            <a:r>
              <a:rPr lang="en-US" altLang="zh-CN" sz="3000" b="1" u="sng" kern="1200" dirty="0">
                <a:latin typeface="Browallia New" panose="020B0604020202020204" pitchFamily="34" charset="-34"/>
                <a:ea typeface="+mj-ea"/>
                <a:cs typeface="Browallia New" panose="020B0604020202020204" pitchFamily="34" charset="-34"/>
              </a:rPr>
              <a:t>2 </a:t>
            </a:r>
            <a:r>
              <a:rPr lang="en-US" altLang="zh-CN" sz="3000" b="1" dirty="0">
                <a:latin typeface="Browallia New" panose="020B0604020202020204" pitchFamily="34" charset="-34"/>
                <a:ea typeface="+mj-ea"/>
                <a:cs typeface="Browallia New" panose="020B0604020202020204" pitchFamily="34" charset="-34"/>
              </a:rPr>
              <a:t/>
            </a:r>
            <a:br>
              <a:rPr lang="en-US" altLang="zh-CN" sz="3000" b="1" dirty="0">
                <a:latin typeface="Browallia New" panose="020B0604020202020204" pitchFamily="34" charset="-34"/>
                <a:ea typeface="+mj-ea"/>
                <a:cs typeface="Browallia New" panose="020B0604020202020204" pitchFamily="34" charset="-34"/>
              </a:rPr>
            </a:br>
            <a:r>
              <a:rPr lang="es-ES" altLang="zh-CN" sz="3000" b="1" dirty="0">
                <a:latin typeface="Browallia New" panose="020B0604020202020204" pitchFamily="34" charset="-34"/>
                <a:ea typeface="楷体" panose="02010609060101010101" pitchFamily="49" charset="-122"/>
                <a:cs typeface="Browallia New" panose="020B0604020202020204" pitchFamily="34" charset="-34"/>
              </a:rPr>
              <a:t>Visita</a:t>
            </a:r>
            <a:r>
              <a:rPr lang="en-US" altLang="zh-CN" sz="3000" b="1" dirty="0" err="1" smtClean="0">
                <a:latin typeface="Browallia New" panose="020B0604020202020204" pitchFamily="34" charset="-34"/>
                <a:ea typeface="楷体" panose="02010609060101010101" pitchFamily="49" charset="-122"/>
                <a:cs typeface="Browallia New" panose="020B0604020202020204" pitchFamily="34" charset="-34"/>
              </a:rPr>
              <a:t>remos</a:t>
            </a:r>
            <a:r>
              <a:rPr lang="es-ES" altLang="zh-CN" sz="3000" b="1" dirty="0" smtClean="0">
                <a:latin typeface="Browallia New" panose="020B0604020202020204" pitchFamily="34" charset="-34"/>
                <a:ea typeface="楷体" panose="02010609060101010101" pitchFamily="49" charset="-122"/>
                <a:cs typeface="Browallia New" panose="020B0604020202020204" pitchFamily="34" charset="-34"/>
              </a:rPr>
              <a:t> </a:t>
            </a:r>
            <a:r>
              <a:rPr lang="es-ES" altLang="zh-CN" sz="3000" b="1" dirty="0" smtClean="0">
                <a:latin typeface="Browallia New" panose="020B0604020202020204" pitchFamily="34" charset="-34"/>
                <a:ea typeface="楷体" panose="02010609060101010101" pitchFamily="49" charset="-122"/>
                <a:cs typeface="Browallia New" panose="020B0604020202020204" pitchFamily="34" charset="-34"/>
              </a:rPr>
              <a:t>el Shanghái </a:t>
            </a:r>
            <a:r>
              <a:rPr lang="es-ES" altLang="zh-CN" sz="3000" b="1" dirty="0">
                <a:latin typeface="Browallia New" panose="020B0604020202020204" pitchFamily="34" charset="-34"/>
                <a:ea typeface="楷体" panose="02010609060101010101" pitchFamily="49" charset="-122"/>
                <a:cs typeface="Browallia New" panose="020B0604020202020204" pitchFamily="34" charset="-34"/>
              </a:rPr>
              <a:t>Perla Oriental, Bund (WaiTan) y otras atracciones. Para </a:t>
            </a:r>
            <a:r>
              <a:rPr lang="es-ES" altLang="zh-CN" sz="3000" b="1" dirty="0" smtClean="0">
                <a:latin typeface="Browallia New" panose="020B0604020202020204" pitchFamily="34" charset="-34"/>
                <a:ea typeface="楷体" panose="02010609060101010101" pitchFamily="49" charset="-122"/>
                <a:cs typeface="Browallia New" panose="020B0604020202020204" pitchFamily="34" charset="-34"/>
              </a:rPr>
              <a:t>sentir </a:t>
            </a:r>
            <a:r>
              <a:rPr lang="es-ES" altLang="zh-CN" sz="3000" b="1" dirty="0" smtClean="0">
                <a:latin typeface="Browallia New" panose="020B0604020202020204" pitchFamily="34" charset="-34"/>
                <a:ea typeface="楷体" panose="02010609060101010101" pitchFamily="49" charset="-122"/>
                <a:cs typeface="Browallia New" panose="020B0604020202020204" pitchFamily="34" charset="-34"/>
              </a:rPr>
              <a:t>las </a:t>
            </a:r>
            <a:r>
              <a:rPr lang="es-ES" altLang="zh-CN" sz="3000" b="1" dirty="0">
                <a:latin typeface="Browallia New" panose="020B0604020202020204" pitchFamily="34" charset="-34"/>
                <a:ea typeface="楷体" panose="02010609060101010101" pitchFamily="49" charset="-122"/>
                <a:cs typeface="Browallia New" panose="020B0604020202020204" pitchFamily="34" charset="-34"/>
              </a:rPr>
              <a:t>colisiones y </a:t>
            </a:r>
            <a:r>
              <a:rPr lang="es-ES" altLang="zh-CN" sz="3000" b="1" dirty="0" smtClean="0">
                <a:latin typeface="Browallia New" panose="020B0604020202020204" pitchFamily="34" charset="-34"/>
                <a:ea typeface="楷体" panose="02010609060101010101" pitchFamily="49" charset="-122"/>
                <a:cs typeface="Browallia New" panose="020B0604020202020204" pitchFamily="34" charset="-34"/>
              </a:rPr>
              <a:t>mezclas entre </a:t>
            </a:r>
            <a:r>
              <a:rPr lang="es-ES" altLang="zh-CN" sz="3000" b="1" dirty="0" smtClean="0">
                <a:latin typeface="Browallia New" panose="020B0604020202020204" pitchFamily="34" charset="-34"/>
                <a:ea typeface="楷体" panose="02010609060101010101" pitchFamily="49" charset="-122"/>
                <a:cs typeface="Browallia New" panose="020B0604020202020204" pitchFamily="34" charset="-34"/>
              </a:rPr>
              <a:t>el </a:t>
            </a:r>
            <a:r>
              <a:rPr lang="es-ES" altLang="zh-CN" sz="3000" b="1" dirty="0">
                <a:latin typeface="Browallia New" panose="020B0604020202020204" pitchFamily="34" charset="-34"/>
                <a:ea typeface="楷体" panose="02010609060101010101" pitchFamily="49" charset="-122"/>
                <a:cs typeface="Browallia New" panose="020B0604020202020204" pitchFamily="34" charset="-34"/>
              </a:rPr>
              <a:t>ambiente moderno y el arte clásico.</a:t>
            </a:r>
            <a:endParaRPr lang="zh-CN" altLang="en-US" sz="3000" b="1" kern="1200" dirty="0">
              <a:latin typeface="Browallia New" panose="020B0604020202020204" pitchFamily="34" charset="-34"/>
              <a:ea typeface="楷体" panose="02010609060101010101" pitchFamily="49" charset="-122"/>
              <a:cs typeface="Browallia New" panose="020B0604020202020204" pitchFamily="34" charset="-34"/>
            </a:endParaRPr>
          </a:p>
        </p:txBody>
      </p:sp>
    </p:spTree>
    <p:extLst>
      <p:ext uri="{BB962C8B-B14F-4D97-AF65-F5344CB8AC3E}">
        <p14:creationId xmlns:p14="http://schemas.microsoft.com/office/powerpoint/2010/main" val="107855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14038F8-3148-4465-8419-336AC7934F1E}"/>
              </a:ext>
            </a:extLst>
          </p:cNvPr>
          <p:cNvPicPr>
            <a:picLocks noChangeAspect="1"/>
          </p:cNvPicPr>
          <p:nvPr/>
        </p:nvPicPr>
        <p:blipFill rotWithShape="1">
          <a:blip r:embed="rId3">
            <a:extLst>
              <a:ext uri="{28A0092B-C50C-407E-A947-70E740481C1C}">
                <a14:useLocalDpi xmlns:a14="http://schemas.microsoft.com/office/drawing/2010/main" val="0"/>
              </a:ext>
            </a:extLst>
          </a:blip>
          <a:srcRect l="23633" r="15017" b="-2"/>
          <a:stretch/>
        </p:blipFill>
        <p:spPr>
          <a:xfrm>
            <a:off x="458294" y="3284984"/>
            <a:ext cx="3321617" cy="3383280"/>
          </a:xfrm>
          <a:prstGeom prst="rect">
            <a:avLst/>
          </a:prstGeom>
        </p:spPr>
      </p:pic>
      <p:pic>
        <p:nvPicPr>
          <p:cNvPr id="3" name="图片 2">
            <a:extLst>
              <a:ext uri="{FF2B5EF4-FFF2-40B4-BE49-F238E27FC236}">
                <a16:creationId xmlns:a16="http://schemas.microsoft.com/office/drawing/2014/main" id="{04716084-E719-4243-901A-680AB48B75C4}"/>
              </a:ext>
            </a:extLst>
          </p:cNvPr>
          <p:cNvPicPr>
            <a:picLocks noChangeAspect="1"/>
          </p:cNvPicPr>
          <p:nvPr/>
        </p:nvPicPr>
        <p:blipFill rotWithShape="1">
          <a:blip r:embed="rId4"/>
          <a:srcRect l="18498" r="20971" b="-2"/>
          <a:stretch/>
        </p:blipFill>
        <p:spPr>
          <a:xfrm>
            <a:off x="471753" y="229113"/>
            <a:ext cx="3355255" cy="3055871"/>
          </a:xfrm>
          <a:prstGeom prst="rect">
            <a:avLst/>
          </a:prstGeom>
        </p:spPr>
      </p:pic>
      <p:pic>
        <p:nvPicPr>
          <p:cNvPr id="4" name="图片 3">
            <a:extLst>
              <a:ext uri="{FF2B5EF4-FFF2-40B4-BE49-F238E27FC236}">
                <a16:creationId xmlns:a16="http://schemas.microsoft.com/office/drawing/2014/main" id="{0FF607C9-3DD2-4B0B-A6A8-25183E1657D1}"/>
              </a:ext>
            </a:extLst>
          </p:cNvPr>
          <p:cNvPicPr>
            <a:picLocks noChangeAspect="1"/>
          </p:cNvPicPr>
          <p:nvPr/>
        </p:nvPicPr>
        <p:blipFill rotWithShape="1">
          <a:blip r:embed="rId5"/>
          <a:srcRect l="2174" r="5" b="5"/>
          <a:stretch/>
        </p:blipFill>
        <p:spPr>
          <a:xfrm>
            <a:off x="3801143" y="3284984"/>
            <a:ext cx="5159480" cy="3384376"/>
          </a:xfrm>
          <a:prstGeom prst="rect">
            <a:avLst/>
          </a:prstGeom>
        </p:spPr>
      </p:pic>
      <p:sp>
        <p:nvSpPr>
          <p:cNvPr id="2" name="文本框 1">
            <a:extLst>
              <a:ext uri="{FF2B5EF4-FFF2-40B4-BE49-F238E27FC236}">
                <a16:creationId xmlns:a16="http://schemas.microsoft.com/office/drawing/2014/main" id="{408CD17F-E366-422B-A59A-5DD419EF4CBD}"/>
              </a:ext>
            </a:extLst>
          </p:cNvPr>
          <p:cNvSpPr txBox="1"/>
          <p:nvPr/>
        </p:nvSpPr>
        <p:spPr>
          <a:xfrm>
            <a:off x="3991400" y="118139"/>
            <a:ext cx="4969223" cy="3277820"/>
          </a:xfrm>
          <a:prstGeom prst="rect">
            <a:avLst/>
          </a:prstGeom>
          <a:noFill/>
        </p:spPr>
        <p:txBody>
          <a:bodyPr wrap="square" rtlCol="0">
            <a:spAutoFit/>
          </a:bodyPr>
          <a:lstStyle/>
          <a:p>
            <a:pPr algn="just"/>
            <a:r>
              <a:rPr lang="es-ES" altLang="zh-CN" sz="2250" b="1" dirty="0">
                <a:latin typeface="Browallia New" panose="020B0604020202020204" pitchFamily="34" charset="-34"/>
                <a:ea typeface="楷体" panose="02010609060101010101" pitchFamily="49" charset="-122"/>
                <a:cs typeface="Browallia New" panose="020B0604020202020204" pitchFamily="34" charset="-34"/>
              </a:rPr>
              <a:t>Por la tarde, iremos al templo de Chenghuang</a:t>
            </a:r>
            <a:r>
              <a:rPr lang="es-ES" altLang="zh-CN" sz="2250" b="1" dirty="0" smtClean="0">
                <a:latin typeface="Browallia New" panose="020B0604020202020204" pitchFamily="34" charset="-34"/>
                <a:ea typeface="楷体" panose="02010609060101010101" pitchFamily="49" charset="-122"/>
                <a:cs typeface="Browallia New" panose="020B0604020202020204" pitchFamily="34" charset="-34"/>
              </a:rPr>
              <a:t>. Se trata de </a:t>
            </a:r>
            <a:r>
              <a:rPr lang="es-ES" altLang="zh-CN" sz="2250" b="1" dirty="0" smtClean="0">
                <a:latin typeface="Browallia New" panose="020B0604020202020204" pitchFamily="34" charset="-34"/>
                <a:ea typeface="楷体" panose="02010609060101010101" pitchFamily="49" charset="-122"/>
                <a:cs typeface="Browallia New" panose="020B0604020202020204" pitchFamily="34" charset="-34"/>
              </a:rPr>
              <a:t>un </a:t>
            </a:r>
            <a:r>
              <a:rPr lang="es-ES" altLang="zh-CN" sz="2250" b="1" dirty="0">
                <a:latin typeface="Browallia New" panose="020B0604020202020204" pitchFamily="34" charset="-34"/>
                <a:ea typeface="楷体" panose="02010609060101010101" pitchFamily="49" charset="-122"/>
                <a:cs typeface="Browallia New" panose="020B0604020202020204" pitchFamily="34" charset="-34"/>
              </a:rPr>
              <a:t>importante templo taoísta en </a:t>
            </a:r>
            <a:r>
              <a:rPr lang="es-ES" altLang="zh-CN" sz="2250" b="1" dirty="0" smtClean="0">
                <a:latin typeface="Browallia New" panose="020B0604020202020204" pitchFamily="34" charset="-34"/>
                <a:ea typeface="楷体" panose="02010609060101010101" pitchFamily="49" charset="-122"/>
                <a:cs typeface="Browallia New" panose="020B0604020202020204" pitchFamily="34" charset="-34"/>
              </a:rPr>
              <a:t>Shanghái</a:t>
            </a:r>
            <a:r>
              <a:rPr lang="es-ES" altLang="zh-CN" sz="2250" b="1" dirty="0">
                <a:latin typeface="Browallia New" panose="020B0604020202020204" pitchFamily="34" charset="-34"/>
                <a:ea typeface="楷体" panose="02010609060101010101" pitchFamily="49" charset="-122"/>
                <a:cs typeface="Browallia New" panose="020B0604020202020204" pitchFamily="34" charset="-34"/>
              </a:rPr>
              <a:t>. </a:t>
            </a:r>
            <a:r>
              <a:rPr lang="es-ES" altLang="zh-CN" sz="2250" b="1" dirty="0" smtClean="0">
                <a:latin typeface="Browallia New" panose="020B0604020202020204" pitchFamily="34" charset="-34"/>
                <a:ea typeface="楷体" panose="02010609060101010101" pitchFamily="49" charset="-122"/>
                <a:cs typeface="Browallia New" panose="020B0604020202020204" pitchFamily="34" charset="-34"/>
              </a:rPr>
              <a:t>Tiene casi </a:t>
            </a:r>
            <a:r>
              <a:rPr lang="es-ES" altLang="zh-CN" sz="2250" b="1" dirty="0">
                <a:latin typeface="Browallia New" panose="020B0604020202020204" pitchFamily="34" charset="-34"/>
                <a:ea typeface="楷体" panose="02010609060101010101" pitchFamily="49" charset="-122"/>
                <a:cs typeface="Browallia New" panose="020B0604020202020204" pitchFamily="34" charset="-34"/>
              </a:rPr>
              <a:t>600 </a:t>
            </a:r>
            <a:r>
              <a:rPr lang="es-ES" altLang="zh-CN" sz="2250" b="1" dirty="0" smtClean="0">
                <a:latin typeface="Browallia New" panose="020B0604020202020204" pitchFamily="34" charset="-34"/>
                <a:ea typeface="楷体" panose="02010609060101010101" pitchFamily="49" charset="-122"/>
                <a:cs typeface="Browallia New" panose="020B0604020202020204" pitchFamily="34" charset="-34"/>
              </a:rPr>
              <a:t>años de historia.</a:t>
            </a:r>
            <a:endParaRPr lang="es-ES" altLang="zh-CN" sz="2250" b="1" dirty="0">
              <a:latin typeface="Browallia New" panose="020B0604020202020204" pitchFamily="34" charset="-34"/>
              <a:ea typeface="楷体" panose="02010609060101010101" pitchFamily="49" charset="-122"/>
              <a:cs typeface="Browallia New" panose="020B0604020202020204" pitchFamily="34" charset="-34"/>
            </a:endParaRPr>
          </a:p>
          <a:p>
            <a:pPr algn="just"/>
            <a:r>
              <a:rPr lang="es-ES" altLang="zh-CN" sz="2250" b="1" dirty="0" smtClean="0">
                <a:latin typeface="Browallia New" panose="020B0604020202020204" pitchFamily="34" charset="-34"/>
                <a:ea typeface="楷体" panose="02010609060101010101" pitchFamily="49" charset="-122"/>
                <a:cs typeface="Browallia New" panose="020B0604020202020204" pitchFamily="34" charset="-34"/>
              </a:rPr>
              <a:t>Tras </a:t>
            </a:r>
            <a:r>
              <a:rPr lang="es-ES" altLang="zh-CN" sz="2250" b="1" dirty="0" smtClean="0">
                <a:latin typeface="Browallia New" panose="020B0604020202020204" pitchFamily="34" charset="-34"/>
                <a:ea typeface="楷体" panose="02010609060101010101" pitchFamily="49" charset="-122"/>
                <a:cs typeface="Browallia New" panose="020B0604020202020204" pitchFamily="34" charset="-34"/>
              </a:rPr>
              <a:t>el paso de </a:t>
            </a:r>
            <a:r>
              <a:rPr lang="es-ES" altLang="zh-CN" sz="2250" b="1" dirty="0" smtClean="0">
                <a:latin typeface="Browallia New" panose="020B0604020202020204" pitchFamily="34" charset="-34"/>
                <a:ea typeface="楷体" panose="02010609060101010101" pitchFamily="49" charset="-122"/>
                <a:cs typeface="Browallia New" panose="020B0604020202020204" pitchFamily="34" charset="-34"/>
              </a:rPr>
              <a:t>varias </a:t>
            </a:r>
            <a:r>
              <a:rPr lang="es-ES" altLang="zh-CN" sz="2250" b="1" dirty="0">
                <a:latin typeface="Browallia New" panose="020B0604020202020204" pitchFamily="34" charset="-34"/>
                <a:ea typeface="楷体" panose="02010609060101010101" pitchFamily="49" charset="-122"/>
                <a:cs typeface="Browallia New" panose="020B0604020202020204" pitchFamily="34" charset="-34"/>
              </a:rPr>
              <a:t>dinastías, el templo ha sufrido muchos </a:t>
            </a:r>
            <a:r>
              <a:rPr lang="es-ES" altLang="zh-CN" sz="2250" b="1" dirty="0" smtClean="0">
                <a:latin typeface="Browallia New" panose="020B0604020202020204" pitchFamily="34" charset="-34"/>
                <a:ea typeface="楷体" panose="02010609060101010101" pitchFamily="49" charset="-122"/>
                <a:cs typeface="Browallia New" panose="020B0604020202020204" pitchFamily="34" charset="-34"/>
              </a:rPr>
              <a:t>cambios que van </a:t>
            </a:r>
            <a:r>
              <a:rPr lang="es-ES" altLang="zh-CN" sz="2250" b="1" dirty="0" smtClean="0">
                <a:latin typeface="Browallia New" panose="020B0604020202020204" pitchFamily="34" charset="-34"/>
                <a:ea typeface="楷体" panose="02010609060101010101" pitchFamily="49" charset="-122"/>
                <a:cs typeface="Browallia New" panose="020B0604020202020204" pitchFamily="34" charset="-34"/>
              </a:rPr>
              <a:t>desde </a:t>
            </a:r>
            <a:r>
              <a:rPr lang="es-ES" altLang="zh-CN" sz="2250" b="1" dirty="0">
                <a:latin typeface="Browallia New" panose="020B0604020202020204" pitchFamily="34" charset="-34"/>
                <a:ea typeface="楷体" panose="02010609060101010101" pitchFamily="49" charset="-122"/>
                <a:cs typeface="Browallia New" panose="020B0604020202020204" pitchFamily="34" charset="-34"/>
              </a:rPr>
              <a:t>la </a:t>
            </a:r>
            <a:r>
              <a:rPr lang="es-ES" altLang="zh-CN" sz="2250" b="1" dirty="0" smtClean="0">
                <a:latin typeface="Browallia New" panose="020B0604020202020204" pitchFamily="34" charset="-34"/>
                <a:ea typeface="楷体" panose="02010609060101010101" pitchFamily="49" charset="-122"/>
                <a:cs typeface="Browallia New" panose="020B0604020202020204" pitchFamily="34" charset="-34"/>
              </a:rPr>
              <a:t>prosperidad a </a:t>
            </a:r>
            <a:r>
              <a:rPr lang="es-ES" altLang="zh-CN" sz="2250" b="1" dirty="0" smtClean="0">
                <a:latin typeface="Browallia New" panose="020B0604020202020204" pitchFamily="34" charset="-34"/>
                <a:ea typeface="楷体" panose="02010609060101010101" pitchFamily="49" charset="-122"/>
                <a:cs typeface="Browallia New" panose="020B0604020202020204" pitchFamily="34" charset="-34"/>
              </a:rPr>
              <a:t>la </a:t>
            </a:r>
            <a:r>
              <a:rPr lang="es-ES" altLang="zh-CN" sz="2250" b="1" dirty="0">
                <a:latin typeface="Browallia New" panose="020B0604020202020204" pitchFamily="34" charset="-34"/>
                <a:ea typeface="楷体" panose="02010609060101010101" pitchFamily="49" charset="-122"/>
                <a:cs typeface="Browallia New" panose="020B0604020202020204" pitchFamily="34" charset="-34"/>
              </a:rPr>
              <a:t>decadencia.</a:t>
            </a:r>
            <a:endParaRPr lang="zh-CN" altLang="en-US" sz="2250" b="1" dirty="0">
              <a:latin typeface="Browallia New" panose="020B0604020202020204" pitchFamily="34" charset="-34"/>
              <a:ea typeface="楷体" panose="02010609060101010101" pitchFamily="49" charset="-122"/>
              <a:cs typeface="Browallia New" panose="020B0604020202020204" pitchFamily="34" charset="-34"/>
            </a:endParaRPr>
          </a:p>
        </p:txBody>
      </p:sp>
    </p:spTree>
    <p:extLst>
      <p:ext uri="{BB962C8B-B14F-4D97-AF65-F5344CB8AC3E}">
        <p14:creationId xmlns:p14="http://schemas.microsoft.com/office/powerpoint/2010/main" val="1513124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2" presetClass="emph" presetSubtype="0" fill="hold" nodeType="clickEffect">
                                  <p:stCondLst>
                                    <p:cond delay="0"/>
                                  </p:stCondLst>
                                  <p:childTnLst>
                                    <p:animRot by="120000">
                                      <p:cBhvr>
                                        <p:cTn id="18" dur="100" fill="hold">
                                          <p:stCondLst>
                                            <p:cond delay="0"/>
                                          </p:stCondLst>
                                        </p:cTn>
                                        <p:tgtEl>
                                          <p:spTgt spid="3"/>
                                        </p:tgtEl>
                                        <p:attrNameLst>
                                          <p:attrName>r</p:attrName>
                                        </p:attrNameLst>
                                      </p:cBhvr>
                                    </p:animRot>
                                    <p:animRot by="-240000">
                                      <p:cBhvr>
                                        <p:cTn id="19" dur="200" fill="hold">
                                          <p:stCondLst>
                                            <p:cond delay="200"/>
                                          </p:stCondLst>
                                        </p:cTn>
                                        <p:tgtEl>
                                          <p:spTgt spid="3"/>
                                        </p:tgtEl>
                                        <p:attrNameLst>
                                          <p:attrName>r</p:attrName>
                                        </p:attrNameLst>
                                      </p:cBhvr>
                                    </p:animRot>
                                    <p:animRot by="240000">
                                      <p:cBhvr>
                                        <p:cTn id="20" dur="200" fill="hold">
                                          <p:stCondLst>
                                            <p:cond delay="400"/>
                                          </p:stCondLst>
                                        </p:cTn>
                                        <p:tgtEl>
                                          <p:spTgt spid="3"/>
                                        </p:tgtEl>
                                        <p:attrNameLst>
                                          <p:attrName>r</p:attrName>
                                        </p:attrNameLst>
                                      </p:cBhvr>
                                    </p:animRot>
                                    <p:animRot by="-240000">
                                      <p:cBhvr>
                                        <p:cTn id="21" dur="200" fill="hold">
                                          <p:stCondLst>
                                            <p:cond delay="600"/>
                                          </p:stCondLst>
                                        </p:cTn>
                                        <p:tgtEl>
                                          <p:spTgt spid="3"/>
                                        </p:tgtEl>
                                        <p:attrNameLst>
                                          <p:attrName>r</p:attrName>
                                        </p:attrNameLst>
                                      </p:cBhvr>
                                    </p:animRot>
                                    <p:animRot by="120000">
                                      <p:cBhvr>
                                        <p:cTn id="22" dur="200" fill="hold">
                                          <p:stCondLst>
                                            <p:cond delay="800"/>
                                          </p:stCondLst>
                                        </p:cTn>
                                        <p:tgtEl>
                                          <p:spTgt spid="3"/>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32" presetClass="emph" presetSubtype="0" fill="hold" nodeType="clickEffect">
                                  <p:stCondLst>
                                    <p:cond delay="0"/>
                                  </p:stCondLst>
                                  <p:childTnLst>
                                    <p:animRot by="120000">
                                      <p:cBhvr>
                                        <p:cTn id="26" dur="100" fill="hold">
                                          <p:stCondLst>
                                            <p:cond delay="0"/>
                                          </p:stCondLst>
                                        </p:cTn>
                                        <p:tgtEl>
                                          <p:spTgt spid="4"/>
                                        </p:tgtEl>
                                        <p:attrNameLst>
                                          <p:attrName>r</p:attrName>
                                        </p:attrNameLst>
                                      </p:cBhvr>
                                    </p:animRot>
                                    <p:animRot by="-240000">
                                      <p:cBhvr>
                                        <p:cTn id="27" dur="200" fill="hold">
                                          <p:stCondLst>
                                            <p:cond delay="200"/>
                                          </p:stCondLst>
                                        </p:cTn>
                                        <p:tgtEl>
                                          <p:spTgt spid="4"/>
                                        </p:tgtEl>
                                        <p:attrNameLst>
                                          <p:attrName>r</p:attrName>
                                        </p:attrNameLst>
                                      </p:cBhvr>
                                    </p:animRot>
                                    <p:animRot by="240000">
                                      <p:cBhvr>
                                        <p:cTn id="28" dur="200" fill="hold">
                                          <p:stCondLst>
                                            <p:cond delay="400"/>
                                          </p:stCondLst>
                                        </p:cTn>
                                        <p:tgtEl>
                                          <p:spTgt spid="4"/>
                                        </p:tgtEl>
                                        <p:attrNameLst>
                                          <p:attrName>r</p:attrName>
                                        </p:attrNameLst>
                                      </p:cBhvr>
                                    </p:animRot>
                                    <p:animRot by="-240000">
                                      <p:cBhvr>
                                        <p:cTn id="29" dur="200" fill="hold">
                                          <p:stCondLst>
                                            <p:cond delay="600"/>
                                          </p:stCondLst>
                                        </p:cTn>
                                        <p:tgtEl>
                                          <p:spTgt spid="4"/>
                                        </p:tgtEl>
                                        <p:attrNameLst>
                                          <p:attrName>r</p:attrName>
                                        </p:attrNameLst>
                                      </p:cBhvr>
                                    </p:animRot>
                                    <p:animRot by="120000">
                                      <p:cBhvr>
                                        <p:cTn id="3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1A8577AE-18C6-4479-A287-C8460DB638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989" y="548680"/>
            <a:ext cx="4142267" cy="3096344"/>
          </a:xfrm>
          <a:prstGeom prst="rect">
            <a:avLst/>
          </a:prstGeom>
        </p:spPr>
      </p:pic>
      <p:pic>
        <p:nvPicPr>
          <p:cNvPr id="5" name="图片 4">
            <a:extLst>
              <a:ext uri="{FF2B5EF4-FFF2-40B4-BE49-F238E27FC236}">
                <a16:creationId xmlns:a16="http://schemas.microsoft.com/office/drawing/2014/main" id="{3CFFCF87-3940-4D54-9971-42010BE21F18}"/>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675264" y="574010"/>
            <a:ext cx="4181838" cy="3096344"/>
          </a:xfrm>
          <a:prstGeom prst="rect">
            <a:avLst/>
          </a:prstGeom>
        </p:spPr>
      </p:pic>
      <p:cxnSp>
        <p:nvCxnSpPr>
          <p:cNvPr id="11" name="直接连接符 10">
            <a:extLst>
              <a:ext uri="{FF2B5EF4-FFF2-40B4-BE49-F238E27FC236}">
                <a16:creationId xmlns:a16="http://schemas.microsoft.com/office/drawing/2014/main" id="{B639F6BF-F26D-4370-9C56-DF3C659EF15C}"/>
              </a:ext>
            </a:extLst>
          </p:cNvPr>
          <p:cNvCxnSpPr>
            <a:cxnSpLocks/>
          </p:cNvCxnSpPr>
          <p:nvPr/>
        </p:nvCxnSpPr>
        <p:spPr>
          <a:xfrm>
            <a:off x="4499992" y="548680"/>
            <a:ext cx="0" cy="309634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12" name="文本框 11">
            <a:extLst>
              <a:ext uri="{FF2B5EF4-FFF2-40B4-BE49-F238E27FC236}">
                <a16:creationId xmlns:a16="http://schemas.microsoft.com/office/drawing/2014/main" id="{7B83D6E4-5560-42E5-BD08-3497F4FDE110}"/>
              </a:ext>
            </a:extLst>
          </p:cNvPr>
          <p:cNvSpPr txBox="1"/>
          <p:nvPr/>
        </p:nvSpPr>
        <p:spPr>
          <a:xfrm>
            <a:off x="267865" y="4005064"/>
            <a:ext cx="8464253" cy="2677656"/>
          </a:xfrm>
          <a:prstGeom prst="rect">
            <a:avLst/>
          </a:prstGeom>
          <a:noFill/>
        </p:spPr>
        <p:txBody>
          <a:bodyPr wrap="square" rtlCol="0">
            <a:spAutoFit/>
          </a:bodyPr>
          <a:lstStyle/>
          <a:p>
            <a:pPr algn="just"/>
            <a:r>
              <a:rPr lang="es-ES" altLang="zh-CN" sz="2800" b="1" dirty="0" smtClean="0">
                <a:latin typeface="Browallia New" panose="020B0604020202020204" pitchFamily="34" charset="-34"/>
                <a:ea typeface="楷体" panose="02010609060101010101" pitchFamily="49" charset="-122"/>
                <a:cs typeface="Browallia New" panose="020B0604020202020204" pitchFamily="34" charset="-34"/>
              </a:rPr>
              <a:t>En </a:t>
            </a:r>
            <a:r>
              <a:rPr lang="es-ES" altLang="zh-CN" sz="2800" b="1" dirty="0" smtClean="0">
                <a:latin typeface="Browallia New" panose="020B0604020202020204" pitchFamily="34" charset="-34"/>
                <a:ea typeface="楷体" panose="02010609060101010101" pitchFamily="49" charset="-122"/>
                <a:cs typeface="Browallia New" panose="020B0604020202020204" pitchFamily="34" charset="-34"/>
              </a:rPr>
              <a:t>la</a:t>
            </a:r>
            <a:r>
              <a:rPr lang="es-ES" altLang="zh-CN" sz="2800" b="1" dirty="0">
                <a:latin typeface="Browallia New" panose="020B0604020202020204" pitchFamily="34" charset="-34"/>
                <a:ea typeface="楷体" panose="02010609060101010101" pitchFamily="49" charset="-122"/>
                <a:cs typeface="Browallia New" panose="020B0604020202020204" pitchFamily="34" charset="-34"/>
              </a:rPr>
              <a:t> </a:t>
            </a:r>
            <a:r>
              <a:rPr lang="es-ES" altLang="zh-CN" sz="2800" b="1" dirty="0" smtClean="0">
                <a:latin typeface="Browallia New" panose="020B0604020202020204" pitchFamily="34" charset="-34"/>
                <a:ea typeface="楷体" panose="02010609060101010101" pitchFamily="49" charset="-122"/>
                <a:cs typeface="Browallia New" panose="020B0604020202020204" pitchFamily="34" charset="-34"/>
              </a:rPr>
              <a:t>colección </a:t>
            </a:r>
            <a:r>
              <a:rPr lang="es-ES" altLang="zh-CN" sz="2800" b="1" dirty="0">
                <a:latin typeface="Browallia New" panose="020B0604020202020204" pitchFamily="34" charset="-34"/>
                <a:ea typeface="楷体" panose="02010609060101010101" pitchFamily="49" charset="-122"/>
                <a:cs typeface="Browallia New" panose="020B0604020202020204" pitchFamily="34" charset="-34"/>
              </a:rPr>
              <a:t>del</a:t>
            </a:r>
            <a:r>
              <a:rPr lang="en-US" altLang="zh-CN" sz="2800" b="1" dirty="0">
                <a:latin typeface="Browallia New" panose="020B0604020202020204" pitchFamily="34" charset="-34"/>
                <a:ea typeface="楷体" panose="02010609060101010101" pitchFamily="49" charset="-122"/>
                <a:cs typeface="Browallia New" panose="020B0604020202020204" pitchFamily="34" charset="-34"/>
              </a:rPr>
              <a:t> Aurora Art Museum de </a:t>
            </a:r>
            <a:r>
              <a:rPr lang="en-US" altLang="zh-CN" sz="2800" b="1" dirty="0" smtClean="0">
                <a:latin typeface="Browallia New" panose="020B0604020202020204" pitchFamily="34" charset="-34"/>
                <a:ea typeface="楷体" panose="02010609060101010101" pitchFamily="49" charset="-122"/>
                <a:cs typeface="Browallia New" panose="020B0604020202020204" pitchFamily="34" charset="-34"/>
              </a:rPr>
              <a:t>Shanghái, </a:t>
            </a:r>
            <a:r>
              <a:rPr lang="en-US" altLang="zh-CN" sz="2800" b="1" dirty="0" smtClean="0">
                <a:latin typeface="Browallia New" panose="020B0604020202020204" pitchFamily="34" charset="-34"/>
                <a:ea typeface="楷体" panose="02010609060101010101" pitchFamily="49" charset="-122"/>
                <a:cs typeface="Browallia New" panose="020B0604020202020204" pitchFamily="34" charset="-34"/>
              </a:rPr>
              <a:t>predominan</a:t>
            </a:r>
            <a:r>
              <a:rPr lang="es-ES" altLang="zh-CN" sz="2800" b="1" dirty="0" smtClean="0">
                <a:latin typeface="Browallia New" panose="020B0604020202020204" pitchFamily="34" charset="-34"/>
                <a:ea typeface="楷体" panose="02010609060101010101" pitchFamily="49" charset="-122"/>
                <a:cs typeface="Browallia New" panose="020B0604020202020204" pitchFamily="34" charset="-34"/>
              </a:rPr>
              <a:t> </a:t>
            </a:r>
            <a:r>
              <a:rPr lang="es-ES" altLang="zh-CN" sz="2800" b="1" dirty="0" smtClean="0">
                <a:latin typeface="Browallia New" panose="020B0604020202020204" pitchFamily="34" charset="-34"/>
                <a:ea typeface="楷体" panose="02010609060101010101" pitchFamily="49" charset="-122"/>
                <a:cs typeface="Browallia New" panose="020B0604020202020204" pitchFamily="34" charset="-34"/>
              </a:rPr>
              <a:t>antiguos objetos de </a:t>
            </a:r>
            <a:r>
              <a:rPr lang="es-ES" altLang="zh-CN" sz="2800" b="1" dirty="0" smtClean="0">
                <a:latin typeface="Browallia New" panose="020B0604020202020204" pitchFamily="34" charset="-34"/>
                <a:ea typeface="楷体" panose="02010609060101010101" pitchFamily="49" charset="-122"/>
                <a:cs typeface="Browallia New" panose="020B0604020202020204" pitchFamily="34" charset="-34"/>
              </a:rPr>
              <a:t>origen chino. </a:t>
            </a:r>
            <a:r>
              <a:rPr lang="es-ES" altLang="zh-CN" sz="2800" b="1" dirty="0">
                <a:latin typeface="Browallia New" panose="020B0604020202020204" pitchFamily="34" charset="-34"/>
                <a:ea typeface="楷体" panose="02010609060101010101" pitchFamily="49" charset="-122"/>
                <a:cs typeface="Browallia New" panose="020B0604020202020204" pitchFamily="34" charset="-34"/>
              </a:rPr>
              <a:t>Cubre miles de colecciones incluyendo estatuas budistas, artículos de jade, cerámica y tallados en piedra, así como materiales de </a:t>
            </a:r>
            <a:r>
              <a:rPr lang="es-ES" altLang="zh-CN" sz="2800" b="1" dirty="0" smtClean="0">
                <a:latin typeface="Browallia New" panose="020B0604020202020204" pitchFamily="34" charset="-34"/>
                <a:ea typeface="楷体" panose="02010609060101010101" pitchFamily="49" charset="-122"/>
                <a:cs typeface="Browallia New" panose="020B0604020202020204" pitchFamily="34" charset="-34"/>
              </a:rPr>
              <a:t>referencia </a:t>
            </a:r>
            <a:r>
              <a:rPr lang="es-ES" altLang="zh-CN" sz="2800" b="1" dirty="0" smtClean="0">
                <a:latin typeface="Browallia New" panose="020B0604020202020204" pitchFamily="34" charset="-34"/>
                <a:ea typeface="楷体" panose="02010609060101010101" pitchFamily="49" charset="-122"/>
                <a:cs typeface="Browallia New" panose="020B0604020202020204" pitchFamily="34" charset="-34"/>
              </a:rPr>
              <a:t>en </a:t>
            </a:r>
            <a:r>
              <a:rPr lang="es-ES" altLang="zh-CN" sz="2800" b="1" dirty="0">
                <a:latin typeface="Browallia New" panose="020B0604020202020204" pitchFamily="34" charset="-34"/>
                <a:ea typeface="楷体" panose="02010609060101010101" pitchFamily="49" charset="-122"/>
                <a:cs typeface="Browallia New" panose="020B0604020202020204" pitchFamily="34" charset="-34"/>
              </a:rPr>
              <a:t>investigación </a:t>
            </a:r>
            <a:r>
              <a:rPr lang="es-ES" altLang="zh-CN" sz="2800" b="1" dirty="0" smtClean="0">
                <a:latin typeface="Browallia New" panose="020B0604020202020204" pitchFamily="34" charset="-34"/>
                <a:ea typeface="楷体" panose="02010609060101010101" pitchFamily="49" charset="-122"/>
                <a:cs typeface="Browallia New" panose="020B0604020202020204" pitchFamily="34" charset="-34"/>
              </a:rPr>
              <a:t>relacionados con </a:t>
            </a:r>
            <a:r>
              <a:rPr lang="es-ES" altLang="zh-CN" sz="2800" b="1" dirty="0">
                <a:latin typeface="Browallia New" panose="020B0604020202020204" pitchFamily="34" charset="-34"/>
                <a:ea typeface="楷体" panose="02010609060101010101" pitchFamily="49" charset="-122"/>
                <a:cs typeface="Browallia New" panose="020B0604020202020204" pitchFamily="34" charset="-34"/>
              </a:rPr>
              <a:t>calcos y fotografías desenterradas.</a:t>
            </a:r>
            <a:endParaRPr lang="zh-CN" altLang="en-US" sz="2800" b="1" dirty="0">
              <a:latin typeface="Browallia New" panose="020B0604020202020204" pitchFamily="34" charset="-34"/>
              <a:ea typeface="楷体" panose="02010609060101010101" pitchFamily="49" charset="-122"/>
              <a:cs typeface="Browallia New" panose="020B0604020202020204" pitchFamily="34" charset="-34"/>
            </a:endParaRPr>
          </a:p>
        </p:txBody>
      </p:sp>
    </p:spTree>
    <p:extLst>
      <p:ext uri="{BB962C8B-B14F-4D97-AF65-F5344CB8AC3E}">
        <p14:creationId xmlns:p14="http://schemas.microsoft.com/office/powerpoint/2010/main" val="4083381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1000"/>
                                        <p:tgtEl>
                                          <p:spTgt spid="12">
                                            <p:txEl>
                                              <p:pRg st="0" end="0"/>
                                            </p:txEl>
                                          </p:spTgt>
                                        </p:tgtEl>
                                      </p:cBhvr>
                                    </p:animEffect>
                                    <p:anim calcmode="lin" valueType="num">
                                      <p:cBhvr>
                                        <p:cTn id="8"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B417DB2A-3235-4507-B923-1DEBBB7B22E5}"/>
              </a:ext>
            </a:extLst>
          </p:cNvPr>
          <p:cNvPicPr>
            <a:picLocks noChangeAspect="1"/>
          </p:cNvPicPr>
          <p:nvPr/>
        </p:nvPicPr>
        <p:blipFill rotWithShape="1">
          <a:blip r:embed="rId2">
            <a:extLst>
              <a:ext uri="{28A0092B-C50C-407E-A947-70E740481C1C}">
                <a14:useLocalDpi xmlns:a14="http://schemas.microsoft.com/office/drawing/2010/main" val="0"/>
              </a:ext>
            </a:extLst>
          </a:blip>
          <a:srcRect l="15680" r="16651"/>
          <a:stretch/>
        </p:blipFill>
        <p:spPr>
          <a:xfrm>
            <a:off x="4600575" y="321732"/>
            <a:ext cx="4302123" cy="6214533"/>
          </a:xfrm>
          <a:prstGeom prst="rect">
            <a:avLst/>
          </a:prstGeom>
        </p:spPr>
      </p:pic>
      <p:pic>
        <p:nvPicPr>
          <p:cNvPr id="4" name="图片 3">
            <a:extLst>
              <a:ext uri="{FF2B5EF4-FFF2-40B4-BE49-F238E27FC236}">
                <a16:creationId xmlns:a16="http://schemas.microsoft.com/office/drawing/2014/main" id="{E7988DD4-29AA-4D8C-8848-D035F2E03AB6}"/>
              </a:ext>
            </a:extLst>
          </p:cNvPr>
          <p:cNvPicPr>
            <a:picLocks noChangeAspect="1"/>
          </p:cNvPicPr>
          <p:nvPr/>
        </p:nvPicPr>
        <p:blipFill rotWithShape="1">
          <a:blip r:embed="rId3">
            <a:extLst>
              <a:ext uri="{28A0092B-C50C-407E-A947-70E740481C1C}">
                <a14:useLocalDpi xmlns:a14="http://schemas.microsoft.com/office/drawing/2010/main" val="0"/>
              </a:ext>
            </a:extLst>
          </a:blip>
          <a:srcRect l="6760" r="-3" b="-3"/>
          <a:stretch/>
        </p:blipFill>
        <p:spPr>
          <a:xfrm>
            <a:off x="107505" y="3456709"/>
            <a:ext cx="4392488" cy="3067161"/>
          </a:xfrm>
          <a:prstGeom prst="rect">
            <a:avLst/>
          </a:prstGeom>
        </p:spPr>
      </p:pic>
      <p:pic>
        <p:nvPicPr>
          <p:cNvPr id="9" name="图片 8">
            <a:extLst>
              <a:ext uri="{FF2B5EF4-FFF2-40B4-BE49-F238E27FC236}">
                <a16:creationId xmlns:a16="http://schemas.microsoft.com/office/drawing/2014/main" id="{37BA46AE-8D68-48B6-AE41-6BE57F744355}"/>
              </a:ext>
            </a:extLst>
          </p:cNvPr>
          <p:cNvPicPr>
            <a:picLocks noChangeAspect="1"/>
          </p:cNvPicPr>
          <p:nvPr/>
        </p:nvPicPr>
        <p:blipFill rotWithShape="1">
          <a:blip r:embed="rId4">
            <a:extLst>
              <a:ext uri="{28A0092B-C50C-407E-A947-70E740481C1C}">
                <a14:useLocalDpi xmlns:a14="http://schemas.microsoft.com/office/drawing/2010/main" val="0"/>
              </a:ext>
            </a:extLst>
          </a:blip>
          <a:srcRect l="29665" r="31698" b="-1"/>
          <a:stretch/>
        </p:blipFill>
        <p:spPr>
          <a:xfrm>
            <a:off x="138365" y="321732"/>
            <a:ext cx="2117914" cy="3069719"/>
          </a:xfrm>
          <a:prstGeom prst="rect">
            <a:avLst/>
          </a:prstGeom>
        </p:spPr>
      </p:pic>
      <p:pic>
        <p:nvPicPr>
          <p:cNvPr id="17" name="图片 16">
            <a:extLst>
              <a:ext uri="{FF2B5EF4-FFF2-40B4-BE49-F238E27FC236}">
                <a16:creationId xmlns:a16="http://schemas.microsoft.com/office/drawing/2014/main" id="{7052937A-C700-4729-94A2-C51B56F032DC}"/>
              </a:ext>
            </a:extLst>
          </p:cNvPr>
          <p:cNvPicPr>
            <a:picLocks noChangeAspect="1"/>
          </p:cNvPicPr>
          <p:nvPr/>
        </p:nvPicPr>
        <p:blipFill rotWithShape="1">
          <a:blip r:embed="rId5">
            <a:extLst>
              <a:ext uri="{28A0092B-C50C-407E-A947-70E740481C1C}">
                <a14:useLocalDpi xmlns:a14="http://schemas.microsoft.com/office/drawing/2010/main" val="0"/>
              </a:ext>
            </a:extLst>
          </a:blip>
          <a:srcRect r="-3" b="3324"/>
          <a:stretch/>
        </p:blipFill>
        <p:spPr>
          <a:xfrm>
            <a:off x="2356114" y="321732"/>
            <a:ext cx="2143878" cy="3076783"/>
          </a:xfrm>
          <a:prstGeom prst="rect">
            <a:avLst/>
          </a:prstGeom>
        </p:spPr>
      </p:pic>
    </p:spTree>
    <p:extLst>
      <p:ext uri="{BB962C8B-B14F-4D97-AF65-F5344CB8AC3E}">
        <p14:creationId xmlns:p14="http://schemas.microsoft.com/office/powerpoint/2010/main" val="2323889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2802</TotalTime>
  <Words>419</Words>
  <Application>Microsoft Office PowerPoint</Application>
  <PresentationFormat>Presentación en pantalla (4:3)</PresentationFormat>
  <Paragraphs>43</Paragraphs>
  <Slides>18</Slides>
  <Notes>2</Notes>
  <HiddenSlides>0</HiddenSlides>
  <MMClips>1</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18</vt:i4>
      </vt:variant>
    </vt:vector>
  </HeadingPairs>
  <TitlesOfParts>
    <vt:vector size="28" baseType="lpstr">
      <vt:lpstr>Adobe Hebrew</vt:lpstr>
      <vt:lpstr>Arial</vt:lpstr>
      <vt:lpstr>Browallia New</vt:lpstr>
      <vt:lpstr>等线</vt:lpstr>
      <vt:lpstr>等线 Light</vt:lpstr>
      <vt:lpstr>华文行楷</vt:lpstr>
      <vt:lpstr>华文新魏</vt:lpstr>
      <vt:lpstr>Wingdings</vt:lpstr>
      <vt:lpstr>楷体</vt:lpstr>
      <vt:lpstr>Office 主题​​</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Flora Fei</dc:creator>
  <cp:lastModifiedBy>Verónica Vara Alía</cp:lastModifiedBy>
  <cp:revision>116</cp:revision>
  <dcterms:created xsi:type="dcterms:W3CDTF">2018-03-01T12:46:28Z</dcterms:created>
  <dcterms:modified xsi:type="dcterms:W3CDTF">2018-03-18T17:49:18Z</dcterms:modified>
</cp:coreProperties>
</file>